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44.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50"/>
  </p:notesMasterIdLst>
  <p:sldIdLst>
    <p:sldId id="395" r:id="rId2"/>
    <p:sldId id="570" r:id="rId3"/>
    <p:sldId id="613" r:id="rId4"/>
    <p:sldId id="388" r:id="rId5"/>
    <p:sldId id="389" r:id="rId6"/>
    <p:sldId id="500" r:id="rId7"/>
    <p:sldId id="495" r:id="rId8"/>
    <p:sldId id="499" r:id="rId9"/>
    <p:sldId id="628" r:id="rId10"/>
    <p:sldId id="571" r:id="rId11"/>
    <p:sldId id="572" r:id="rId12"/>
    <p:sldId id="573" r:id="rId13"/>
    <p:sldId id="574" r:id="rId14"/>
    <p:sldId id="464" r:id="rId15"/>
    <p:sldId id="575" r:id="rId16"/>
    <p:sldId id="576" r:id="rId17"/>
    <p:sldId id="577" r:id="rId18"/>
    <p:sldId id="578" r:id="rId19"/>
    <p:sldId id="585" r:id="rId20"/>
    <p:sldId id="579" r:id="rId21"/>
    <p:sldId id="580" r:id="rId22"/>
    <p:sldId id="581" r:id="rId23"/>
    <p:sldId id="583" r:id="rId24"/>
    <p:sldId id="584" r:id="rId25"/>
    <p:sldId id="582" r:id="rId26"/>
    <p:sldId id="596" r:id="rId27"/>
    <p:sldId id="630" r:id="rId28"/>
    <p:sldId id="629" r:id="rId29"/>
    <p:sldId id="331" r:id="rId30"/>
    <p:sldId id="631" r:id="rId31"/>
    <p:sldId id="360" r:id="rId32"/>
    <p:sldId id="627" r:id="rId33"/>
    <p:sldId id="632" r:id="rId34"/>
    <p:sldId id="614" r:id="rId35"/>
    <p:sldId id="615" r:id="rId36"/>
    <p:sldId id="618" r:id="rId37"/>
    <p:sldId id="616" r:id="rId38"/>
    <p:sldId id="617" r:id="rId39"/>
    <p:sldId id="619" r:id="rId40"/>
    <p:sldId id="620" r:id="rId41"/>
    <p:sldId id="621" r:id="rId42"/>
    <p:sldId id="625" r:id="rId43"/>
    <p:sldId id="626" r:id="rId44"/>
    <p:sldId id="624" r:id="rId45"/>
    <p:sldId id="600" r:id="rId46"/>
    <p:sldId id="504" r:id="rId47"/>
    <p:sldId id="512" r:id="rId48"/>
    <p:sldId id="524"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07BDB4-FEF8-48A7-9547-673CD9C7CB39}" v="23" dt="2021-10-07T13:23:03.5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845" autoAdjust="0"/>
    <p:restoredTop sz="94660"/>
  </p:normalViewPr>
  <p:slideViewPr>
    <p:cSldViewPr snapToGrid="0">
      <p:cViewPr varScale="1">
        <p:scale>
          <a:sx n="120" d="100"/>
          <a:sy n="120" d="100"/>
        </p:scale>
        <p:origin x="300" y="102"/>
      </p:cViewPr>
      <p:guideLst/>
    </p:cSldViewPr>
  </p:slideViewPr>
  <p:notesTextViewPr>
    <p:cViewPr>
      <p:scale>
        <a:sx n="1" d="1"/>
        <a:sy n="1" d="1"/>
      </p:scale>
      <p:origin x="0" y="0"/>
    </p:cViewPr>
  </p:notesTextViewPr>
  <p:sorterViewPr>
    <p:cViewPr varScale="1">
      <p:scale>
        <a:sx n="100" d="100"/>
        <a:sy n="100" d="100"/>
      </p:scale>
      <p:origin x="0" y="-838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15.423"/>
    </inkml:context>
    <inkml:brush xml:id="br0">
      <inkml:brushProperty name="width" value="0.05" units="cm"/>
      <inkml:brushProperty name="height" value="0.05" units="cm"/>
      <inkml:brushProperty name="color" value="#FFFFFF"/>
    </inkml:brush>
  </inkml:definitions>
  <inkml:trace contextRef="#ctx0" brushRef="#br0">13 0 3025 0 0,'0'3'139'0'0,"1"0"1"0"0,0-1 0 0 0,-1 1-1 0 0,0 0 1 0 0,0 0 0 0 0,0-1-1 0 0,0 1 1 0 0,0 0 0 0 0,0 0-1 0 0,-1 0 1 0 0,1-1 0 0 0,-1 1-1 0 0,0 0 1 0 0,-1 2 0 0 0,-3 18 181 0 0,9 443 2789 0 0,4-300-2698 0 0,-16 180 153 0 0,-1-46-1755 0 0,11-202-1017 0 0,-4-84 989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19.963"/>
    </inkml:context>
    <inkml:brush xml:id="br0">
      <inkml:brushProperty name="width" value="0.05" units="cm"/>
      <inkml:brushProperty name="height" value="0.05" units="cm"/>
      <inkml:brushProperty name="color" value="#FFFFFF"/>
    </inkml:brush>
  </inkml:definitions>
  <inkml:trace contextRef="#ctx0" brushRef="#br0">12 0 7114 0 0,'2'20'6213'0'0,"-7"39"-5974"0"0,4-49 425 0 0,-6 107-463 0 0,10 140 0 0 0,5-153-2718 0 0,-7-91 1676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0.312"/>
    </inkml:context>
    <inkml:brush xml:id="br0">
      <inkml:brushProperty name="width" value="0.05" units="cm"/>
      <inkml:brushProperty name="height" value="0.05" units="cm"/>
      <inkml:brushProperty name="color" value="#FFFFFF"/>
    </inkml:brush>
  </inkml:definitions>
  <inkml:trace contextRef="#ctx0" brushRef="#br0">0 95 8202 0 0,'20'10'8952'0'0,"-14"-9"-8937"0"0,0 0 0 0 0,1 1 0 0 0,-1-2 0 0 0,0 1 0 0 0,0-1 0 0 0,1 0 0 0 0,-1 0 0 0 0,8-2 0 0 0,56-17 275 0 0,-37 8-1664 0 0,0 3 0 0 0,1 0 0 0 0,60-4 0 0 0,-69 12-603 0 0</inkml:trace>
  <inkml:trace contextRef="#ctx0" brushRef="#br0" timeOffset="1">467 67 6129 0 0,'-5'8'431'0'0,"2"-1"-1"0"0,-1 1 0 0 0,1 0 1 0 0,0 0-1 0 0,1 0 1 0 0,0 1-1 0 0,0-1 0 0 0,1 0 1 0 0,0 1-1 0 0,0 10 1 0 0,6 94-189 0 0,-1-60 165 0 0,-3-15-366 0 0,-2-25-333 0 0,1 0 0 0 0,0 0-1 0 0,1 0 1 0 0,0 0-1 0 0,1-1 1 0 0,1 1-1 0 0,0 0 1 0 0,0-1-1 0 0,10 21 1 0 0,-8-25-688 0 0,2-4-341 0 0</inkml:trace>
  <inkml:trace contextRef="#ctx0" brushRef="#br0" timeOffset="2">513 6 3897 0 0,'-3'-3'1504'0'0,"1"0"-1328"0"0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0.648"/>
    </inkml:context>
    <inkml:brush xml:id="br0">
      <inkml:brushProperty name="width" value="0.05" units="cm"/>
      <inkml:brushProperty name="height" value="0.05" units="cm"/>
      <inkml:brushProperty name="color" value="#FFFFFF"/>
    </inkml:brush>
  </inkml:definitions>
  <inkml:trace contextRef="#ctx0" brushRef="#br0">26 203 6633 0 0,'-12'112'3241'0'0,"6"-72"-3161"0"0,2 0-1 0 0,1 0 1 0 0,2 0 0 0 0,7 66 0 0 0,-6-105-86 0 0,0-1-1 0 0,0 1 1 0 0,0-1-1 0 0,0 1 1 0 0,0 0 0 0 0,0-1-1 0 0,0 1 1 0 0,0-1 0 0 0,0 1-1 0 0,0-1 1 0 0,0 1 0 0 0,1-1-1 0 0,-1 1 1 0 0,0-1 0 0 0,0 1-1 0 0,1-1 1 0 0,-1 1 0 0 0,0-1-1 0 0,1 1 1 0 0,-1-1 0 0 0,0 0-1 0 0,1 1 1 0 0,-1-1 0 0 0,1 1-1 0 0,-1-1 1 0 0,0 0 0 0 0,1 1-1 0 0,0-1 1 0 0,7-12-173 0 0,3-24 46 0 0,-11 35 147 0 0,8-35-32 0 0,-2-2-1 0 0,2-51 1 0 0,-6 47 168 0 0,10-43 1 0 0,-6 52 176 0 0,2 2 0 0 0,15-38 0 0 0,-18 56-87 0 0,1 0-1 0 0,1 0 0 0 0,0 0 1 0 0,1 1-1 0 0,0 0 1 0 0,1 0-1 0 0,13-14 0 0 0,-21 26-199 0 0,-1-1-1 0 0,1 0 1 0 0,0 0 0 0 0,0 1-1 0 0,0-1 1 0 0,-1 0-1 0 0,1 1 1 0 0,0-1-1 0 0,0 1 1 0 0,0 0-1 0 0,0-1 1 0 0,0 1-1 0 0,0-1 1 0 0,0 1-1 0 0,0 0 1 0 0,0 0-1 0 0,0 0 1 0 0,0 0 0 0 0,0 0-1 0 0,0 0 1 0 0,0 0-1 0 0,0 0 1 0 0,0 0-1 0 0,0 0 1 0 0,2 1-1 0 0,-1 0 29 0 0,0 0 0 0 0,1 0 0 0 0,-1 1 0 0 0,0-1 0 0 0,0 1-1 0 0,0-1 1 0 0,-1 1 0 0 0,1 0 0 0 0,0-1 0 0 0,2 5 0 0 0,2 3 88 0 0,1 1 1 0 0,-2 1-1 0 0,8 16 1 0 0,19 85 54 0 0,-22-66-593 0 0,-10-41 145 0 0,1-1 1 0 0,-1 1 0 0 0,1 0-1 0 0,0 0 1 0 0,1 0 0 0 0,-1 0-1 0 0,1-1 1 0 0,0 1 0 0 0,0-1-1 0 0,0 1 1 0 0,4 4 0 0 0,17 21-1862 0 0,-14-17 287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1.038"/>
    </inkml:context>
    <inkml:brush xml:id="br0">
      <inkml:brushProperty name="width" value="0.05" units="cm"/>
      <inkml:brushProperty name="height" value="0.05" units="cm"/>
      <inkml:brushProperty name="color" value="#FFFFFF"/>
    </inkml:brush>
  </inkml:definitions>
  <inkml:trace contextRef="#ctx0" brushRef="#br0">602 36 7274 0 0,'-6'-3'6745'0'0,"-10"-6"-5309"0"0,2 4-1082 0 0,-2 0-1 0 0,1 1 0 0 0,0 1 1 0 0,-1 0-1 0 0,-23 0 1 0 0,34 3-309 0 0,-1 0 1 0 0,1 0 0 0 0,-1 1 0 0 0,1 0 0 0 0,0 0 0 0 0,-1 0 0 0 0,1 1 0 0 0,0-1 0 0 0,0 1 0 0 0,0 0 0 0 0,0 1 0 0 0,0 0 0 0 0,0-1-1 0 0,1 1 1 0 0,0 1 0 0 0,-1-1 0 0 0,1 1 0 0 0,0-1 0 0 0,0 1 0 0 0,-5 8 0 0 0,1 0-52 0 0,0 2 0 0 0,1-1 0 0 0,1 1 0 0 0,0 0 0 0 0,0 1 1 0 0,2-1-1 0 0,0 1 0 0 0,0 0 0 0 0,1 0 0 0 0,1 0 0 0 0,1 1 0 0 0,0-1 0 0 0,2 22 0 0 0,-1-35 0 0 0,0-1 0 0 0,0 0 0 0 0,0 1 0 0 0,0-1-1 0 0,0 0 1 0 0,1 1 0 0 0,-1-1 0 0 0,0 1 0 0 0,1-1 0 0 0,-1 0-1 0 0,1 0 1 0 0,-1 1 0 0 0,1-1 0 0 0,0 0 0 0 0,0 0 0 0 0,-1 0-1 0 0,1 1 1 0 0,0-1 0 0 0,0 0 0 0 0,0 0 0 0 0,0-1 0 0 0,0 1-1 0 0,0 0 1 0 0,0 0 0 0 0,1 0 0 0 0,-1-1 0 0 0,0 1-1 0 0,0 0 1 0 0,1-1 0 0 0,-1 1 0 0 0,0-1 0 0 0,1 0 0 0 0,-1 1-1 0 0,0-1 1 0 0,1 0 0 0 0,-1 0 0 0 0,0 0 0 0 0,1 0 0 0 0,-1 0-1 0 0,1 0 1 0 0,-1 0 0 0 0,0 0 0 0 0,1-1 0 0 0,-1 1 0 0 0,3-2-1 0 0,2 1-16 0 0,0-1-1 0 0,-1 0 0 0 0,1-1 0 0 0,0 1 1 0 0,-1-1-1 0 0,1-1 0 0 0,-1 1 0 0 0,0-1 1 0 0,6-5-1 0 0,8-11-23 0 0,-15 14 44 0 0,1 0 0 0 0,0 0 0 0 0,1 0 0 0 0,-1 1-1 0 0,1 0 1 0 0,0 0 0 0 0,0 1 0 0 0,0 0 0 0 0,1 0 0 0 0,0 0 0 0 0,0 1-1 0 0,0 0 1 0 0,8-3 0 0 0,-14 6 3 0 0,1 1 1 0 0,-1-1-1 0 0,1 1 0 0 0,-1-1 1 0 0,0 1-1 0 0,0-1 0 0 0,1 1 0 0 0,-1 0 1 0 0,0 0-1 0 0,0-1 0 0 0,0 1 1 0 0,0 0-1 0 0,0 0 0 0 0,0 0 0 0 0,0 0 1 0 0,0 0-1 0 0,0 1 0 0 0,0-1 1 0 0,0 0-1 0 0,-1 0 0 0 0,1 1 0 0 0,-1-1 1 0 0,1 0-1 0 0,0 3 0 0 0,11 34 10 0 0,-2 14 37 0 0,-2 0-1 0 0,-3 0 0 0 0,-2 1 0 0 0,-5 77 0 0 0,-1-107 0 0 0,0 1 0 0 0,-2-1 0 0 0,0 0-1 0 0,-2 0 1 0 0,-11 27 0 0 0,12-37 3 0 0,-1 1 0 0 0,0-1 0 0 0,-1 0 0 0 0,-1-1 0 0 0,0 0 0 0 0,0 0 0 0 0,-1-1-1 0 0,-1 0 1 0 0,-13 11 0 0 0,15-16-51 0 0,-1 0 0 0 0,1-1-1 0 0,-1 0 1 0 0,0-1 0 0 0,0 0 0 0 0,0 0-1 0 0,0-1 1 0 0,-1 0 0 0 0,0-1-1 0 0,1-1 1 0 0,-1 1 0 0 0,0-1-1 0 0,-13-1 1 0 0,3-1-299 0 0,-1-1 1 0 0,0 0-1 0 0,1-1 0 0 0,0-2 1 0 0,-34-10-1 0 0,47 12-29 0 0,-1 0 0 0 0,1-1 0 0 0,0 0-1 0 0,0 0 1 0 0,1 0 0 0 0,-1-1 0 0 0,1 0 0 0 0,0-1 0 0 0,0 0 0 0 0,1 0 0 0 0,0 0 0 0 0,-7-10-1 0 0,-4-9-1196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1.840"/>
    </inkml:context>
    <inkml:brush xml:id="br0">
      <inkml:brushProperty name="width" value="0.05" units="cm"/>
      <inkml:brushProperty name="height" value="0.05" units="cm"/>
      <inkml:brushProperty name="color" value="#FFFFFF"/>
    </inkml:brush>
  </inkml:definitions>
  <inkml:trace contextRef="#ctx0" brushRef="#br0">347 277 5009 0 0,'0'-7'616'0'0,"0"0"0"0"0,-1 1 0 0 0,0-1 1 0 0,0 0-1 0 0,-1 0 0 0 0,0 0 0 0 0,0 1 0 0 0,0-1 0 0 0,-1 1 0 0 0,-7-12 1 0 0,-39-56 1766 0 0,45 69-2224 0 0,-7-10 316 0 0,0 0 0 0 0,-2 1-1 0 0,0 1 1 0 0,-28-24 0 0 0,38 35-443 0 0,0 0-1 0 0,0 0 1 0 0,0 0 0 0 0,0 0-1 0 0,0 1 1 0 0,-1-1-1 0 0,1 1 1 0 0,-1 0-1 0 0,1 0 1 0 0,-1 0 0 0 0,1 0-1 0 0,-1 1 1 0 0,1 0-1 0 0,-1-1 1 0 0,1 1-1 0 0,-1 1 1 0 0,0-1 0 0 0,1 0-1 0 0,-1 1 1 0 0,1 0-1 0 0,-1-1 1 0 0,1 2-1 0 0,-1-1 1 0 0,1 0 0 0 0,0 1-1 0 0,0-1 1 0 0,-1 1-1 0 0,1 0 1 0 0,0 0-1 0 0,0 0 1 0 0,1 0 0 0 0,-4 3-1 0 0,0 2-36 0 0,0 0 1 0 0,0 0-1 0 0,0 1 1 0 0,1 0-1 0 0,0 0 0 0 0,0 0 1 0 0,1 0-1 0 0,0 1 0 0 0,1-1 1 0 0,0 1-1 0 0,0 0 1 0 0,1 0-1 0 0,0 0 0 0 0,0 1 1 0 0,1-1-1 0 0,1 0 0 0 0,-1 1 1 0 0,3 15-1 0 0,-1-11-11 0 0,0-1 1 0 0,2 0-1 0 0,-1 0 0 0 0,2 0 1 0 0,0 0-1 0 0,0 0 0 0 0,1-1 1 0 0,1 1-1 0 0,0-2 0 0 0,1 1 0 0 0,0 0 1 0 0,12 13-1 0 0,-8-13 11 0 0,1-1-1 0 0,1-1 1 0 0,0 0-1 0 0,0 0 1 0 0,1-1 0 0 0,0-1-1 0 0,1 0 1 0 0,23 8-1 0 0,40 23 28 0 0,-75-38-16 0 0,0 0 0 0 0,-1 1-1 0 0,1 0 1 0 0,-1-1-1 0 0,1 1 1 0 0,-1 0 0 0 0,0 0-1 0 0,0 0 1 0 0,0 0 0 0 0,0 1-1 0 0,0-1 1 0 0,0 0-1 0 0,-1 1 1 0 0,1-1 0 0 0,-1 1-1 0 0,1 0 1 0 0,-1 0-1 0 0,0-1 1 0 0,0 1 0 0 0,0 0-1 0 0,-1 0 1 0 0,1 0 0 0 0,-1 0-1 0 0,0 0 1 0 0,1 0-1 0 0,-1 0 1 0 0,-1 0 0 0 0,1 0-1 0 0,-1 3 1 0 0,-1 0 11 0 0,0 0-1 0 0,0 0 1 0 0,-1 0 0 0 0,0-1-1 0 0,0 1 1 0 0,-1-1 0 0 0,1 1-1 0 0,-1-1 1 0 0,0 0 0 0 0,-1-1-1 0 0,1 1 1 0 0,-9 6 0 0 0,5-4-20 0 0,0-1 0 0 0,0 0 0 0 0,-1 0 0 0 0,1 0 0 0 0,-1-1 1 0 0,0-1-1 0 0,-1 0 0 0 0,1 0 0 0 0,-1 0 0 0 0,0-1 0 0 0,-19 3 0 0 0,23-6-86 0 0,0 0 0 0 0,0 0-1 0 0,1-1 1 0 0,-1 0-1 0 0,0 0 1 0 0,0 0 0 0 0,1-1-1 0 0,-1 0 1 0 0,1 0 0 0 0,-1 0-1 0 0,1-1 1 0 0,0 0 0 0 0,0 0-1 0 0,0 0 1 0 0,0-1 0 0 0,1 1-1 0 0,-1-1 1 0 0,1 0-1 0 0,0 0 1 0 0,0-1 0 0 0,0 1-1 0 0,-3-7 1 0 0,3 7-297 0 0,0 0 0 0 0,1-1 0 0 0,-1 0 0 0 0,1 0 0 0 0,0 0 0 0 0,1 0 0 0 0,-1 0 0 0 0,1-1 0 0 0,0 1 0 0 0,0-1 0 0 0,0 0 0 0 0,1 1 0 0 0,0-1 0 0 0,0 0 0 0 0,1-10 0 0 0,1-2-1598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2.249"/>
    </inkml:context>
    <inkml:brush xml:id="br0">
      <inkml:brushProperty name="width" value="0.05" units="cm"/>
      <inkml:brushProperty name="height" value="0.05" units="cm"/>
      <inkml:brushProperty name="color" value="#FFFFFF"/>
    </inkml:brush>
  </inkml:definitions>
  <inkml:trace contextRef="#ctx0" brushRef="#br0">168 0 5153 0 0,'-5'1'362'0'0,"0"1"0"0"0,0-1 0 0 0,1 1 0 0 0,-1 0 0 0 0,0 0 0 0 0,1 0 0 0 0,-1 1 0 0 0,1-1 0 0 0,0 1 0 0 0,0 0 0 0 0,0 1 0 0 0,0-1 0 0 0,1 1 0 0 0,-1-1 0 0 0,1 1 0 0 0,0 0 0 0 0,0 0 0 0 0,-4 7 0 0 0,-9 14 62 0 0,-22 46 0 0 0,32-57-356 0 0,1-1 1 0 0,0 1-1 0 0,1 0 0 0 0,0 0 1 0 0,1 0-1 0 0,1 1 0 0 0,-1 24 1 0 0,2-31-57 0 0,1 1 1 0 0,1-1-1 0 0,0 0 0 0 0,0 0 1 0 0,0 0-1 0 0,1 0 1 0 0,1 0-1 0 0,-1 0 0 0 0,1 0 1 0 0,0 0-1 0 0,1-1 1 0 0,0 0-1 0 0,0 1 0 0 0,0-2 1 0 0,7 9-1 0 0,-8-12-12 0 0,0 0 0 0 0,-1 1 0 0 0,1-2-1 0 0,1 1 1 0 0,-1 0 0 0 0,0 0 0 0 0,1-1-1 0 0,-1 0 1 0 0,1 0 0 0 0,0 0 0 0 0,0 0 0 0 0,0 0-1 0 0,0-1 1 0 0,0 0 0 0 0,0 0 0 0 0,0 0-1 0 0,0 0 1 0 0,0 0 0 0 0,1-1 0 0 0,-1 0 0 0 0,0 0-1 0 0,0 0 1 0 0,0-1 0 0 0,1 1 0 0 0,-1-1-1 0 0,0 0 1 0 0,0 0 0 0 0,0 0 0 0 0,0-1 0 0 0,0 1-1 0 0,0-1 1 0 0,0 0 0 0 0,-1 0 0 0 0,1-1-1 0 0,5-4 1 0 0,-1 1 1 0 0,0-2 0 0 0,0 1 0 0 0,-1-1 0 0 0,0 0 0 0 0,0 0-1 0 0,-1-1 1 0 0,0 0 0 0 0,-1 0 0 0 0,0-1 0 0 0,0 1 0 0 0,-1-1 0 0 0,0 0-1 0 0,3-13 1 0 0,-1 0 144 0 0,-1-1 0 0 0,-1 0 0 0 0,-1 0-1 0 0,-1 0 1 0 0,-1 0 0 0 0,-4-47 0 0 0,0 60 1880 0 0,1 22-1338 0 0,2 16-583 0 0,5 17-3 0 0,2 0 0 0 0,16 55-1 0 0,4 23-178 0 0,-18-80-167 0 0,1 12-1120 0 0,-7-18-4585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2.794"/>
    </inkml:context>
    <inkml:brush xml:id="br0">
      <inkml:brushProperty name="width" value="0.05" units="cm"/>
      <inkml:brushProperty name="height" value="0.05" units="cm"/>
      <inkml:brushProperty name="color" value="#FFFFFF"/>
    </inkml:brush>
  </inkml:definitions>
  <inkml:trace contextRef="#ctx0" brushRef="#br0">513 102 2809 0 0,'-6'-7'7831'0'0,"0"-19"-5311"0"0,-1 3-335 0 0,5 20-2112 0 0,-1 0 1 0 0,1 0-1 0 0,-1 1 1 0 0,0-1 0 0 0,0 1-1 0 0,0-1 1 0 0,0 1-1 0 0,0 0 1 0 0,-1 0 0 0 0,-3-1-1 0 0,-2-2 62 0 0,3 2-43 0 0,0 1 1 0 0,-1 0-1 0 0,1 1 0 0 0,-1-1 1 0 0,1 1-1 0 0,-1 0 1 0 0,0 1-1 0 0,1-1 1 0 0,-1 1-1 0 0,1 1 0 0 0,-1-1 1 0 0,0 1-1 0 0,-11 3 1 0 0,4-2 42 0 0,7-1-105 0 0,-1 1 0 0 0,1-1-1 0 0,0 1 1 0 0,0 0 0 0 0,0 0-1 0 0,0 1 1 0 0,0 0 0 0 0,1 1-1 0 0,-1-1 1 0 0,1 1-1 0 0,0 0 1 0 0,0 1 0 0 0,0-1-1 0 0,1 1 1 0 0,-1 0 0 0 0,1 1-1 0 0,-8 11 1 0 0,8-9-37 0 0,1 0-1 0 0,0 1 1 0 0,0-1-1 0 0,1 1 1 0 0,0 0-1 0 0,1 0 1 0 0,0 0-1 0 0,0 0 1 0 0,1 1 0 0 0,0-1-1 0 0,1 0 1 0 0,0 0-1 0 0,2 19 1 0 0,-2-27 2 0 0,0 1 0 0 0,1-1-1 0 0,-1 1 1 0 0,0-1 0 0 0,0 1 0 0 0,1-1 0 0 0,-1 1 0 0 0,0-1-1 0 0,1 0 1 0 0,0 1 0 0 0,-1-1 0 0 0,1 0 0 0 0,0 1 0 0 0,0-1-1 0 0,-1 0 1 0 0,1 0 0 0 0,0 0 0 0 0,0 0 0 0 0,0 1-1 0 0,1-2 1 0 0,-1 1 0 0 0,0 0 0 0 0,0 0 0 0 0,0 0 0 0 0,1 0-1 0 0,-1-1 1 0 0,0 1 0 0 0,1-1 0 0 0,-1 1 0 0 0,1-1 0 0 0,-1 1-1 0 0,1-1 1 0 0,-1 0 0 0 0,1 0 0 0 0,-1 0 0 0 0,3 0 0 0 0,6-1-13 0 0,-1 0 1 0 0,1-1 0 0 0,-1 0 0 0 0,1-1 0 0 0,9-4-1 0 0,28-6-10 0 0,-40 12 26 0 0,0 0-1 0 0,1 0 1 0 0,-1 1 0 0 0,0 1-1 0 0,0-1 1 0 0,1 1 0 0 0,-1 0-1 0 0,0 1 1 0 0,0-1-1 0 0,0 1 1 0 0,0 1 0 0 0,-1 0-1 0 0,12 5 1 0 0,-12-3 7 0 0,1 0-1 0 0,-1 0 1 0 0,0 1-1 0 0,-1 0 1 0 0,0 0 0 0 0,0 0-1 0 0,0 1 1 0 0,0-1-1 0 0,-1 1 1 0 0,0 0 0 0 0,-1 1-1 0 0,4 7 1 0 0,-3-6 9 0 0,0 1 1 0 0,0 1 0 0 0,-1-1-1 0 0,-1 0 1 0 0,1 1 0 0 0,-2-1-1 0 0,1 1 1 0 0,-1 0-1 0 0,-1 0 1 0 0,0-1 0 0 0,-1 1-1 0 0,0 0 1 0 0,0 0 0 0 0,-1-1-1 0 0,-1 1 1 0 0,1-1-1 0 0,-2 0 1 0 0,0 0 0 0 0,0 0-1 0 0,0 0 1 0 0,-2-1 0 0 0,1 1-1 0 0,-1-1 1 0 0,0 0-1 0 0,-1-1 1 0 0,0 0 0 0 0,0 0-1 0 0,-13 10 1 0 0,8-9 14 0 0,0 0 1 0 0,-1-1-1 0 0,0 0 1 0 0,0-1-1 0 0,-1 0 1 0 0,0-1-1 0 0,0-1 1 0 0,0 0-1 0 0,-1-1 1 0 0,0-1-1 0 0,0 0 1 0 0,-25 1-1 0 0,27-4-179 0 0,1-1-1 0 0,-1 0 1 0 0,1 0 0 0 0,-1-2 0 0 0,1 1-1 0 0,0-1 1 0 0,0-1 0 0 0,0 0-1 0 0,0-1 1 0 0,1-1 0 0 0,0 1-1 0 0,0-2 1 0 0,0 1 0 0 0,1-2-1 0 0,-14-11 1 0 0,20 16-155 0 0,1 1-69 0 0,1 0-1 0 0,-1 0 1 0 0,0-1 0 0 0,1 1 0 0 0,-1-1 0 0 0,1 0-1 0 0,0 0 1 0 0,0 0 0 0 0,0 0 0 0 0,0 0-1 0 0,1 0 1 0 0,-1 0 0 0 0,1 0 0 0 0,-2-5 0 0 0,2-3-1680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3.261"/>
    </inkml:context>
    <inkml:brush xml:id="br0">
      <inkml:brushProperty name="width" value="0.05" units="cm"/>
      <inkml:brushProperty name="height" value="0.05" units="cm"/>
      <inkml:brushProperty name="color" value="#FFFFFF"/>
    </inkml:brush>
  </inkml:definitions>
  <inkml:trace contextRef="#ctx0" brushRef="#br0">402 3 3585 0 0,'-1'0'231'0'0,"1"-1"0"0"0,-1 1 1 0 0,1 0-1 0 0,-1 0 1 0 0,1-1-1 0 0,-1 1 0 0 0,1 0 1 0 0,-1 0-1 0 0,1 0 0 0 0,-1 0 1 0 0,1-1-1 0 0,-1 1 0 0 0,0 0 1 0 0,1 0-1 0 0,-1 0 0 0 0,1 0 1 0 0,-1 0-1 0 0,1 1 0 0 0,-1-1 1 0 0,0 0-1 0 0,1 0 0 0 0,-1 0 1 0 0,1 0-1 0 0,-1 1 0 0 0,1-1 1 0 0,-1 0-1 0 0,1 0 0 0 0,-1 1 1 0 0,1-1-1 0 0,0 0 1 0 0,-1 1-1 0 0,0 0 0 0 0,-6 21 2054 0 0,10 32-3072 0 0,-2-49 1453 0 0,-1 16-486 0 0,0 0 1 0 0,-1 0-1 0 0,-2 0 1 0 0,0-1-1 0 0,-1 1 1 0 0,-1-1 0 0 0,-1 0-1 0 0,0 0 1 0 0,-2-1-1 0 0,0 1 1 0 0,-1-2-1 0 0,-1 1 1 0 0,-1-1-1 0 0,-1-1 1 0 0,0 0-1 0 0,-1-1 1 0 0,-1 0-1 0 0,0-1 1 0 0,-1-1-1 0 0,-1 0 1 0 0,-17 12-1 0 0,27-22-305 0 0,1-1 1 0 0,-1 0-1 0 0,0 0 0 0 0,1 0 0 0 0,-1-1 0 0 0,-1 1 0 0 0,1-1 0 0 0,0-1 0 0 0,0 1 0 0 0,-1-1 0 0 0,1-1 0 0 0,0 1 0 0 0,-1-1 0 0 0,1 0 0 0 0,-1 0 0 0 0,1-1 1 0 0,-1 0-1 0 0,1 0 0 0 0,0 0 0 0 0,-1-1 0 0 0,1 0 0 0 0,0 0 0 0 0,0-1 0 0 0,-6-3 0 0 0,-6-8-823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4.794"/>
    </inkml:context>
    <inkml:brush xml:id="br0">
      <inkml:brushProperty name="width" value="0.05" units="cm"/>
      <inkml:brushProperty name="height" value="0.05" units="cm"/>
      <inkml:brushProperty name="color" value="#FFFFFF"/>
    </inkml:brush>
  </inkml:definitions>
  <inkml:trace contextRef="#ctx0" brushRef="#br0">7 1 3193 0 0,'-5'5'6187'0'0,"4"8"-4424"0"0,4 15-2671 0 0,-2-23 1627 0 0,44 311 2371 0 0,8 90-2911 0 0,-34-50-113 0 0,28 277-2934 0 0,-46-619 2465 0 0,2-1-1 0 0,0 0 0 0 0,0 0 1 0 0,1 0-1 0 0,1 0 1 0 0,0 0-1 0 0,9 16 0 0 0,-2-7-1211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5.217"/>
    </inkml:context>
    <inkml:brush xml:id="br0">
      <inkml:brushProperty name="width" value="0.05" units="cm"/>
      <inkml:brushProperty name="height" value="0.05" units="cm"/>
      <inkml:brushProperty name="color" value="#FFFFFF"/>
    </inkml:brush>
  </inkml:definitions>
  <inkml:trace contextRef="#ctx0" brushRef="#br0">85 528 7826 0 0,'-5'0'350'0'0,"0"0"1"0"0,1-1 0 0 0,-1 0-1 0 0,0 0 1 0 0,1 0-1 0 0,-1 0 1 0 0,1-1 0 0 0,0 0-1 0 0,-1 0 1 0 0,1 0 0 0 0,0 0-1 0 0,0-1 1 0 0,0 1-1 0 0,0-1 1 0 0,-4-5 0 0 0,7 6-292 0 0,-1 0 1 0 0,1 0 0 0 0,0-1-1 0 0,0 1 1 0 0,0 0 0 0 0,0-1-1 0 0,0 1 1 0 0,1-1 0 0 0,-1 1-1 0 0,1-1 1 0 0,0 1 0 0 0,0-1-1 0 0,0 0 1 0 0,0 1 0 0 0,0-1-1 0 0,0 1 1 0 0,1-1 0 0 0,-1 1-1 0 0,1-1 1 0 0,0 1 0 0 0,-1-1 0 0 0,1 1-1 0 0,0 0 1 0 0,1-1 0 0 0,-1 1-1 0 0,0 0 1 0 0,1 0 0 0 0,-1 0-1 0 0,4-4 1 0 0,3-3 59 0 0,0 0 0 0 0,0 1 0 0 0,1-1 0 0 0,0 2 0 0 0,1-1 0 0 0,0 1 0 0 0,0 1-1 0 0,0 0 1 0 0,1 0 0 0 0,-1 1 0 0 0,1 1 0 0 0,1-1 0 0 0,-1 2 0 0 0,20-5 0 0 0,-2 3 64 0 0,0 1 0 0 0,0 1-1 0 0,1 1 1 0 0,55 4 0 0 0,92 4 337 0 0,240-22 0 0 0,-204 3-392 0 0,733-75 168 0 0,-681 58-248 0 0,-6 1 23 0 0,1135-84 2 0 0,-436 87 142 0 0,-481 29-1329 0 0,-2 5-3380 0 0,-289 1 1516 0 0,-116-5 427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15.844"/>
    </inkml:context>
    <inkml:brush xml:id="br0">
      <inkml:brushProperty name="width" value="0.05" units="cm"/>
      <inkml:brushProperty name="height" value="0.05" units="cm"/>
      <inkml:brushProperty name="color" value="#FFFFFF"/>
    </inkml:brush>
  </inkml:definitions>
  <inkml:trace contextRef="#ctx0" brushRef="#br0">6 441 5321 0 0,'-2'-9'374'0'0,"1"0"-1"0"0,0 0 1 0 0,0 0 0 0 0,1 0-1 0 0,0 0 1 0 0,1 0-1 0 0,0 0 1 0 0,0 0-1 0 0,1 0 1 0 0,0 0 0 0 0,1 1-1 0 0,0-1 1 0 0,0 1-1 0 0,7-13 1 0 0,-7 17-133 0 0,-2 2-174 0 0,0 1 0 0 0,0 0 0 0 0,0-1 0 0 0,0 1 0 0 0,0 0 0 0 0,1 0 0 0 0,-1 0 0 0 0,0 0 0 0 0,0 0 0 0 0,1 0 0 0 0,-1 0 0 0 0,0 0 0 0 0,1 1 0 0 0,-1-1 0 0 0,1 0 0 0 0,-1 1 0 0 0,1-1 0 0 0,0 1 0 0 0,-1 0 0 0 0,1 0 0 0 0,-1-1 0 0 0,1 1 0 0 0,0 0 0 0 0,2 1 0 0 0,99-3 115 0 0,21-1-178 0 0,1036-141 156 0 0,77 77 146 0 0,-936 59-289 0 0,720-11 225 0 0,250-8-2518 0 0,-1151 23 1420 0 0,-19 4-394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5.641"/>
    </inkml:context>
    <inkml:brush xml:id="br0">
      <inkml:brushProperty name="width" value="0.05" units="cm"/>
      <inkml:brushProperty name="height" value="0.05" units="cm"/>
      <inkml:brushProperty name="color" value="#FFFFFF"/>
    </inkml:brush>
  </inkml:definitions>
  <inkml:trace contextRef="#ctx0" brushRef="#br0">105 508 11202 0 0,'-25'24'3009'0'0,"11"-12"-2108"0"0,0 1 0 0 0,1 1 1 0 0,-17 24-1 0 0,29-37-872 0 0,0 0 0 0 0,0 0 1 0 0,0 0-1 0 0,1 0 0 0 0,-1 0 0 0 0,0 1 1 0 0,1-1-1 0 0,-1 0 0 0 0,1 0 0 0 0,-1 1 0 0 0,1-1 1 0 0,0 0-1 0 0,0 1 0 0 0,-1-1 0 0 0,1 1 1 0 0,0-1-1 0 0,0 0 0 0 0,0 1 0 0 0,0-1 1 0 0,1 2-1 0 0,0-2-27 0 0,-1 0-1 0 0,1 0 1 0 0,0 0-1 0 0,-1 0 1 0 0,1-1-1 0 0,0 1 1 0 0,0 0 0 0 0,0 0-1 0 0,-1-1 1 0 0,1 1-1 0 0,0-1 1 0 0,0 1-1 0 0,0-1 1 0 0,0 1 0 0 0,0-1-1 0 0,0 1 1 0 0,0-1-1 0 0,0 0 1 0 0,2 1-1 0 0,7 0-58 0 0,1 0-1 0 0,-1-1 1 0 0,0 0-1 0 0,14-2 1 0 0,-17 1 102 0 0,700-72-85 0 0,-208 19 105 0 0,-266 31-48 0 0,1260-99 23 0 0,-935 100-178 0 0,610-36 577 0 0,-13-101-2475 0 0,-749 57-531 0 0,-284 67 1299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5.992"/>
    </inkml:context>
    <inkml:brush xml:id="br0">
      <inkml:brushProperty name="width" value="0.05" units="cm"/>
      <inkml:brushProperty name="height" value="0.05" units="cm"/>
      <inkml:brushProperty name="color" value="#FFFFFF"/>
    </inkml:brush>
  </inkml:definitions>
  <inkml:trace contextRef="#ctx0" brushRef="#br0">99 0 12667 0 0,'-14'17'1925'0'0,"1"1"1"0"0,-16 28-1 0 0,22-33-1876 0 0,0 1 0 0 0,2 0 0 0 0,-1 1 1 0 0,2-1-1 0 0,0 1 0 0 0,1 0 0 0 0,0 0 0 0 0,1 0 0 0 0,1 0 0 0 0,0 0 0 0 0,1 0 0 0 0,3 25 0 0 0,66 398 263 0 0,-13-103-292 0 0,-19-23-22 0 0,46 266-2640 0 0,-68-512 271 0 0,34 96 0 0 0,-29-114-182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6.677"/>
    </inkml:context>
    <inkml:brush xml:id="br0">
      <inkml:brushProperty name="width" value="0.05" units="cm"/>
      <inkml:brushProperty name="height" value="0.05" units="cm"/>
      <inkml:brushProperty name="color" value="#FFFFFF"/>
    </inkml:brush>
  </inkml:definitions>
  <inkml:trace contextRef="#ctx0" brushRef="#br0">6 0 6633 0 0,'-1'5'434'0'0,"0"0"0"0"0,-1 0 0 0 0,1 0-1 0 0,1 0 1 0 0,-1 1 0 0 0,1-1 0 0 0,0 7-1 0 0,15 66 21 0 0,-5-32-59 0 0,16 289 477 0 0,1 10-3719 0 0,-20-322 1856 0 0,1 0-538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7.056"/>
    </inkml:context>
    <inkml:brush xml:id="br0">
      <inkml:brushProperty name="width" value="0.05" units="cm"/>
      <inkml:brushProperty name="height" value="0.05" units="cm"/>
      <inkml:brushProperty name="color" value="#FFFFFF"/>
    </inkml:brush>
  </inkml:definitions>
  <inkml:trace contextRef="#ctx0" brushRef="#br0">208 0 7226 0 0,'-1'3'299'0'0,"0"0"1"0"0,0 0 0 0 0,0-1-1 0 0,-1 1 1 0 0,1-1 0 0 0,-1 1-1 0 0,0-1 1 0 0,1 0 0 0 0,-1 0-1 0 0,0 0 1 0 0,0 0 0 0 0,-1 0-1 0 0,1 0 1 0 0,0 0 0 0 0,-1-1-1 0 0,1 1 1 0 0,-1-1 0 0 0,1 1 0 0 0,-4 0-1 0 0,-3 0 12 0 0,1 0 0 0 0,0-1 0 0 0,-1 0 0 0 0,1 0 0 0 0,-10-1 0 0 0,11 0-335 0 0,-1 0 0 0 0,1 1-1 0 0,0 0 1 0 0,-1 0-1 0 0,1 0 1 0 0,-12 5 0 0 0,16-5 33 0 0,0 1 1 0 0,1-1-1 0 0,-1 1 0 0 0,1 0 1 0 0,0 0-1 0 0,-1 0 1 0 0,1 0-1 0 0,0 0 0 0 0,0 0 1 0 0,0 0-1 0 0,0 1 1 0 0,1-1-1 0 0,-1 1 1 0 0,1 0-1 0 0,-1-1 0 0 0,1 1 1 0 0,0 0-1 0 0,0 0 1 0 0,0 0-1 0 0,1 0 0 0 0,-1 3 1 0 0,-1 0-17 0 0,1-1 1 0 0,0 1-1 0 0,1-1 1 0 0,-1 1-1 0 0,1-1 0 0 0,0 1 1 0 0,1-1-1 0 0,-1 1 1 0 0,1-1-1 0 0,0 1 0 0 0,0-1 1 0 0,1 1-1 0 0,0-1 1 0 0,3 8-1 0 0,1-4 8 0 0,0-1-1 0 0,0 1 1 0 0,1-1-1 0 0,0-1 1 0 0,0 1 0 0 0,17 12-1 0 0,23 19 5 0 0,141 109 266 0 0,-150-122-600 0 0,60 31 1 0 0,-98-57 321 0 0,1 1-89 0 0,0-1-1 0 0,-1 1 1 0 0,1-1-1 0 0,0 1 1 0 0,0-1 0 0 0,0 1-1 0 0,0-1 1 0 0,0 0-1 0 0,0 1 1 0 0,0-1-1 0 0,0 0 1 0 0,0 0 0 0 0,0 0-1 0 0,0 0 1 0 0,0 0-1 0 0,0 0 1 0 0,0 0-1 0 0,0 0 1 0 0,0 0-1 0 0,0 0 1 0 0,0 0 0 0 0,0-1-1 0 0,0 1 1 0 0,0 0-1 0 0,0-1 1 0 0,0 1-1 0 0,0-1 1 0 0,1 0 0 0 0,10-7-1041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7.466"/>
    </inkml:context>
    <inkml:brush xml:id="br0">
      <inkml:brushProperty name="width" value="0.05" units="cm"/>
      <inkml:brushProperty name="height" value="0.05" units="cm"/>
      <inkml:brushProperty name="color" value="#FFFFFF"/>
    </inkml:brush>
  </inkml:definitions>
  <inkml:trace contextRef="#ctx0" brushRef="#br0">0 525 8402 0 0,'0'0'125'0'0,"0"0"0"0"0,0 0 1 0 0,0 1-1 0 0,0-1 0 0 0,0 0 1 0 0,0 0-1 0 0,0 1 0 0 0,0-1 1 0 0,0 0-1 0 0,0 0 0 0 0,0 1 1 0 0,0-1-1 0 0,0 0 0 0 0,1 0 1 0 0,-1 1-1 0 0,0-1 0 0 0,0 0 1 0 0,0 0-1 0 0,0 1 0 0 0,0-1 1 0 0,1 0-1 0 0,-1 0 0 0 0,0 0 1 0 0,0 1-1 0 0,0-1 0 0 0,0 0 1 0 0,1 0-1 0 0,-1 0 0 0 0,0 0 0 0 0,0 0 1 0 0,1 1-1 0 0,-1-1 0 0 0,0 0 1 0 0,0 0-1 0 0,1 0 0 0 0,-1 0 1 0 0,0 0-1 0 0,0 0 0 0 0,1 0 1 0 0,16 0 724 0 0,22-11-999 0 0,-27 4 182 0 0,0-2 0 0 0,0 1 0 0 0,-1-2 0 0 0,0 1 0 0 0,-1-1 0 0 0,0-1 0 0 0,0 0 0 0 0,-1-1 0 0 0,-1 1 0 0 0,0-2 0 0 0,-1 1 0 0 0,0-1 0 0 0,-1 0 0 0 0,0 0 0 0 0,-1-1 0 0 0,0 0 0 0 0,3-18 0 0 0,-4 15 10 0 0,0 1 0 0 0,-1-1 1 0 0,-1 0-1 0 0,-1 0 0 0 0,0-1 1 0 0,-2 1-1 0 0,1 0 0 0 0,-2 0 0 0 0,-1 0 1 0 0,0 0-1 0 0,-1 1 0 0 0,0-1 1 0 0,-1 1-1 0 0,-12-25 0 0 0,16 40-16 0 0,1-1 1 0 0,-1 1-1 0 0,1 0 0 0 0,-1 0 0 0 0,1 0 0 0 0,-1 0 0 0 0,0 0 0 0 0,0 0 0 0 0,1 0 0 0 0,-1 0 1 0 0,0 0-1 0 0,0 0 0 0 0,0 0 0 0 0,0 0 0 0 0,0 1 0 0 0,0-1 0 0 0,0 0 0 0 0,0 1 0 0 0,0-1 1 0 0,-1 1-1 0 0,1-1 0 0 0,0 1 0 0 0,0-1 0 0 0,0 1 0 0 0,-1 0 0 0 0,1 0 0 0 0,0 0 0 0 0,0-1 1 0 0,-1 1-1 0 0,-1 1 0 0 0,0 0 13 0 0,1 0-1 0 0,0 1 1 0 0,-1-1 0 0 0,1 1 0 0 0,0-1-1 0 0,0 1 1 0 0,0 0 0 0 0,0 0-1 0 0,0 0 1 0 0,0 0 0 0 0,1 0 0 0 0,-1 0-1 0 0,-1 4 1 0 0,-6 10 41 0 0,1 0-1 0 0,1 0 1 0 0,-8 25-1 0 0,0 20-77 0 0,3 1-1 0 0,2 0 1 0 0,3 1-1 0 0,2 121 0 0 0,5-171-59 0 0,1 0-1 0 0,1 1 1 0 0,0-1-1 0 0,1-1 1 0 0,0 1-1 0 0,1 0 1 0 0,0-1-1 0 0,1 1 1 0 0,12 21-1 0 0,-15-31-65 0 0,0 1 0 0 0,0-1 0 0 0,0 0-1 0 0,1 0 1 0 0,-1 0 0 0 0,1 0 0 0 0,0 0-1 0 0,0-1 1 0 0,0 1 0 0 0,0-1 0 0 0,0 0 0 0 0,1 0-1 0 0,-1 0 1 0 0,1 0 0 0 0,-1-1 0 0 0,1 1-1 0 0,-1-1 1 0 0,1 0 0 0 0,0 0 0 0 0,0 0 0 0 0,0-1-1 0 0,0 1 1 0 0,0-1 0 0 0,0 0 0 0 0,-1 0-1 0 0,1 0 1 0 0,0 0 0 0 0,0-1 0 0 0,0 0-1 0 0,0 0 1 0 0,0 0 0 0 0,-1 0 0 0 0,1-1 0 0 0,0 1-1 0 0,-1-1 1 0 0,4-2 0 0 0,15-8-975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7.829"/>
    </inkml:context>
    <inkml:brush xml:id="br0">
      <inkml:brushProperty name="width" value="0.05" units="cm"/>
      <inkml:brushProperty name="height" value="0.05" units="cm"/>
      <inkml:brushProperty name="color" value="#FFFFFF"/>
    </inkml:brush>
  </inkml:definitions>
  <inkml:trace contextRef="#ctx0" brushRef="#br0">18 141 4161 0 0,'-8'52'1353'0'0,"2"0"0"0"0,2 71 1 0 0,5-98-1124 0 0,1 0-1 0 0,1 0 1 0 0,1-1 0 0 0,1 1 0 0 0,1-1 0 0 0,1 0 0 0 0,11 23-1 0 0,-17-45-216 0 0,-1-1 0 0 0,0 1 0 0 0,1-1 0 0 0,0 0 0 0 0,-1 1 0 0 0,1-1 0 0 0,-1 0 0 0 0,1 0 0 0 0,0 0 0 0 0,0 1 0 0 0,0-1 0 0 0,0 0 0 0 0,0 0 0 0 0,0 0 0 0 0,0 0 0 0 0,0 0 0 0 0,0-1 0 0 0,0 1 0 0 0,1 0 0 0 0,-1 0 0 0 0,0-1 0 0 0,3 2 0 0 0,-3-3-8 0 0,0 1 1 0 0,0-1 0 0 0,0 1-1 0 0,0-1 1 0 0,0 1 0 0 0,0-1 0 0 0,0 0-1 0 0,0 1 1 0 0,0-1 0 0 0,0 0 0 0 0,0 0-1 0 0,-1 0 1 0 0,1 1 0 0 0,0-1 0 0 0,-1 0-1 0 0,1 0 1 0 0,0 0 0 0 0,-1 0-1 0 0,1 0 1 0 0,-1 0 0 0 0,1-2 0 0 0,3-9 9 0 0,0 0 1 0 0,0 0 0 0 0,3-25-1 0 0,-3-34 421 0 0,-2 0-1 0 0,-3 0 1 0 0,-14-91-1 0 0,13 147-199 0 0,2 5 54 0 0,-1-1 0 0 0,1 1 0 0 0,1-1 0 0 0,0 1 0 0 0,1-1 0 0 0,0 1 0 0 0,0 0 0 0 0,6-17 0 0 0,-7 26-243 0 0,-1 0-1 0 0,1 0 1 0 0,0-1 0 0 0,-1 1-1 0 0,1 0 1 0 0,0 0 0 0 0,-1 0 0 0 0,1 0-1 0 0,0 0 1 0 0,0 0 0 0 0,0 0 0 0 0,0 0-1 0 0,0 1 1 0 0,0-1 0 0 0,0 0-1 0 0,0 1 1 0 0,1-1 0 0 0,-1 0 0 0 0,0 1-1 0 0,0-1 1 0 0,0 1 0 0 0,1 0-1 0 0,-1-1 1 0 0,0 1 0 0 0,1 0 0 0 0,-1 0-1 0 0,0 0 1 0 0,0 0 0 0 0,1 0-1 0 0,-1 0 1 0 0,0 0 0 0 0,3 1 0 0 0,46 17-1027 0 0,-27-8-2248 0 0,-13-7 1586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8.297"/>
    </inkml:context>
    <inkml:brush xml:id="br0">
      <inkml:brushProperty name="width" value="0.05" units="cm"/>
      <inkml:brushProperty name="height" value="0.05" units="cm"/>
      <inkml:brushProperty name="color" value="#FFFFFF"/>
    </inkml:brush>
  </inkml:definitions>
  <inkml:trace contextRef="#ctx0" brushRef="#br0">9 92 6361 0 0,'-7'12'4975'0'0,"6"17"-4832"0"0,1 0 1 0 0,1 0 0 0 0,2 0-1 0 0,0 0 1 0 0,12 40 0 0 0,-3-2-35 0 0,-9-52-109 0 0,0 0 1 0 0,1 0 0 0 0,1-1 0 0 0,11 24 0 0 0,-16-38-3 0 0,0 0 1 0 0,0 1-1 0 0,0-1 1 0 0,0 0 0 0 0,0 0-1 0 0,0 1 1 0 0,0-1-1 0 0,0 0 1 0 0,0 0 0 0 0,1 0-1 0 0,-1 1 1 0 0,0-1-1 0 0,0 0 1 0 0,0 0-1 0 0,0 0 1 0 0,1 1 0 0 0,-1-1-1 0 0,0 0 1 0 0,0 0-1 0 0,1 0 1 0 0,-1 0 0 0 0,0 0-1 0 0,0 1 1 0 0,0-1-1 0 0,1 0 1 0 0,-1 0 0 0 0,0 0-1 0 0,0 0 1 0 0,1 0-1 0 0,-1 0 1 0 0,0 0-1 0 0,1 0 1 0 0,-1 0 0 0 0,0 0-1 0 0,0 0 1 0 0,1 0-1 0 0,-1 0 1 0 0,0 0 0 0 0,0 0-1 0 0,1-1 1 0 0,4-11-54 0 0,-1-25-33 0 0,-3 32 70 0 0,2-38-91 0 0,-4-64 0 0 0,2-28 23 0 0,0 119 150 0 0,1 1 1 0 0,1 0-1 0 0,0 0 0 0 0,1 0 0 0 0,1 0 0 0 0,11-24 0 0 0,-16 38-49 0 0,0 1 0 0 0,1-1 0 0 0,-1 0 0 0 0,0 0 0 0 0,1 0 0 0 0,-1 0 0 0 0,1 1 0 0 0,-1-1 0 0 0,1 0 0 0 0,-1 1 0 0 0,1-1 0 0 0,-1 0 0 0 0,1 1 0 0 0,0-1 0 0 0,-1 0 0 0 0,1 1 0 0 0,0-1 0 0 0,0 1 0 0 0,-1-1 0 0 0,1 1 0 0 0,0 0 0 0 0,0-1-1 0 0,0 1 1 0 0,-1 0 0 0 0,1 0 0 0 0,0-1 0 0 0,0 1 0 0 0,0 0 0 0 0,0 0 0 0 0,0 0 0 0 0,0 0 0 0 0,-1 0 0 0 0,1 0 0 0 0,0 0 0 0 0,0 0 0 0 0,0 1 0 0 0,0-1 0 0 0,0 0 0 0 0,0 0 0 0 0,-1 1 0 0 0,1-1 0 0 0,0 1 0 0 0,0-1 0 0 0,-1 0 0 0 0,1 1 0 0 0,0 0 0 0 0,0-1 0 0 0,-1 1 0 0 0,1-1 0 0 0,-1 1-1 0 0,1 0 1 0 0,0-1 0 0 0,-1 1 0 0 0,1 0 0 0 0,-1 0 0 0 0,1 1 0 0 0,2 2 21 0 0,0 0 0 0 0,-1 0 0 0 0,1 1-1 0 0,-1-1 1 0 0,0 1 0 0 0,0-1 0 0 0,0 1 0 0 0,-1 0-1 0 0,1 6 1 0 0,29 146 183 0 0,-24-87-134 0 0,-1-4 153 0 0,3-1-1 0 0,18 72 0 0 0,-26-135-230 0 0,-1 0-1 0 0,1 0 1 0 0,-1 0-1 0 0,1 0 1 0 0,0 0 0 0 0,-1-1-1 0 0,1 1 1 0 0,0 0-1 0 0,0 0 1 0 0,0 0-1 0 0,1-1 1 0 0,-1 1-1 0 0,0 0 1 0 0,3 2-1 0 0,-3-4-37 0 0,-1-1 0 0 0,1 1 0 0 0,-1 0 0 0 0,1 0 0 0 0,-1 0 0 0 0,1 0 0 0 0,-1 0 1 0 0,1-1-1 0 0,-1 1 0 0 0,1 0 0 0 0,-1 0 0 0 0,1-1 0 0 0,-1 1 0 0 0,1 0 0 0 0,-1-1 0 0 0,1 1 0 0 0,-1-1 0 0 0,0 1 0 0 0,1 0 0 0 0,-1-1 0 0 0,0 1 0 0 0,1-1 0 0 0,-1 1 0 0 0,0-1 0 0 0,0 1 0 0 0,1-1 1 0 0,-1 1-1 0 0,0-1 0 0 0,0 1 0 0 0,0-1 0 0 0,0 0 0 0 0,13-61-1821 0 0,-10 35 1078 0 0,-2-4-218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8.949"/>
    </inkml:context>
    <inkml:brush xml:id="br0">
      <inkml:brushProperty name="width" value="0.05" units="cm"/>
      <inkml:brushProperty name="height" value="0.05" units="cm"/>
      <inkml:brushProperty name="color" value="#FFFFFF"/>
    </inkml:brush>
  </inkml:definitions>
  <inkml:trace contextRef="#ctx0" brushRef="#br0">114 372 6497 0 0,'-8'17'3810'0'0,"4"-1"354"0"0,6-15-4072 0 0,0-1 0 0 0,0 0-1 0 0,0 1 1 0 0,0-1 0 0 0,-1 0 0 0 0,1 0-1 0 0,0 0 1 0 0,0 0 0 0 0,0 0-1 0 0,0 0 1 0 0,0-1 0 0 0,-1 1 0 0 0,4-2-1 0 0,2 0-74 0 0,-1-1 0 0 0,1 1 0 0 0,-1-1 0 0 0,0-1 0 0 0,0 1 0 0 0,-1-1 0 0 0,1 0 0 0 0,7-8 0 0 0,-9 9-12 0 0,-1 0-2 0 0,0 0 1 0 0,-1 0-1 0 0,1 0 0 0 0,-1-1 1 0 0,0 1-1 0 0,1-1 1 0 0,-2 1-1 0 0,1-1 0 0 0,0 0 1 0 0,-1 1-1 0 0,0-1 1 0 0,0 0-1 0 0,0 0 1 0 0,1-5-1 0 0,1-56 62 0 0,-3 52-41 0 0,-1-7 8 0 0,0 1 1 0 0,-1-1 0 0 0,-1 1 0 0 0,-6-21-1 0 0,7 32 3 0 0,0-1 0 0 0,-1 1-1 0 0,0 0 1 0 0,-1 0-1 0 0,0 1 1 0 0,0-1 0 0 0,0 1-1 0 0,-1 0 1 0 0,0 0-1 0 0,-1 0 1 0 0,-10-10 0 0 0,15 16-13 0 0,0 1 1 0 0,0-1 0 0 0,-1 0 0 0 0,1 0 0 0 0,0 0 0 0 0,0 1 0 0 0,-1-1 0 0 0,1 1 0 0 0,0-1 0 0 0,-1 1-1 0 0,1-1 1 0 0,0 1 0 0 0,-1 0 0 0 0,1 0 0 0 0,-1 0 0 0 0,1 0 0 0 0,0 0 0 0 0,-1 0 0 0 0,1 0 0 0 0,-1 0-1 0 0,1 0 1 0 0,0 1 0 0 0,-3 0 0 0 0,1 0 13 0 0,1 1-1 0 0,-1-1 1 0 0,0 1-1 0 0,0 0 1 0 0,1 0-1 0 0,-1 0 1 0 0,1 0-1 0 0,0 0 1 0 0,0 1-1 0 0,-3 2 1 0 0,0 3 5 0 0,-1 0 1 0 0,1 0-1 0 0,1 1 1 0 0,0 0-1 0 0,0 0 1 0 0,-3 11-1 0 0,-3 16-12 0 0,-28 127 41 0 0,35-142-71 0 0,1 0 1 0 0,0 0-1 0 0,2 0 0 0 0,0 1 0 0 0,7 39 0 0 0,-7-60-1 0 0,4 19-7 0 0,0 0 0 0 0,1 0 0 0 0,1-1 0 0 0,16 36 0 0 0,-20-51-9 0 0,0 0 1 0 0,0 0 0 0 0,1 0 0 0 0,-1 0 0 0 0,1-1 0 0 0,0 1 0 0 0,0-1 0 0 0,0 1 0 0 0,1-1 0 0 0,-1 0 0 0 0,1-1 0 0 0,0 1-1 0 0,0-1 1 0 0,0 1 0 0 0,0-1 0 0 0,0 0 0 0 0,0-1 0 0 0,0 1 0 0 0,1-1 0 0 0,-1 0 0 0 0,1 0 0 0 0,-1 0 0 0 0,1 0 0 0 0,-1-1-1 0 0,1 0 1 0 0,-1 0 0 0 0,1 0 0 0 0,7-1 0 0 0,-8 0-147 0 0,0-1 1 0 0,1 1-1 0 0,-1-1 1 0 0,0 0-1 0 0,0 0 0 0 0,0 0 1 0 0,0 0-1 0 0,0-1 0 0 0,0 1 1 0 0,-1-1-1 0 0,1 0 0 0 0,-1-1 1 0 0,0 1-1 0 0,4-4 0 0 0,35-56-2747 0 0,-41 62 2855 0 0,16-31-1645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9.312"/>
    </inkml:context>
    <inkml:brush xml:id="br0">
      <inkml:brushProperty name="width" value="0.05" units="cm"/>
      <inkml:brushProperty name="height" value="0.05" units="cm"/>
      <inkml:brushProperty name="color" value="#FFFFFF"/>
    </inkml:brush>
  </inkml:definitions>
  <inkml:trace contextRef="#ctx0" brushRef="#br0">13 0 6001 0 0,'-4'17'6805'0'0,"0"21"-5099"0"0,0 66-613 0 0,4 1-1 0 0,6-1 0 0 0,21 122 0 0 0,-21-164-954 0 0,10 48-1262 0 0,-14-100 803 0 0,1 0-1 0 0,0 0 1 0 0,1 0-1 0 0,0 0 1 0 0,1 0-1 0 0,0-1 1 0 0,1 1-1 0 0,7 9 1 0 0,5 0-902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29.647"/>
    </inkml:context>
    <inkml:brush xml:id="br0">
      <inkml:brushProperty name="width" value="0.05" units="cm"/>
      <inkml:brushProperty name="height" value="0.05" units="cm"/>
      <inkml:brushProperty name="color" value="#FFFFFF"/>
    </inkml:brush>
  </inkml:definitions>
  <inkml:trace contextRef="#ctx0" brushRef="#br0">390 1 6073 0 0,'-9'4'1439'0'0,"-1"0"-1"0"0,1-1 0 0 0,-1 0 1 0 0,-20 4-1 0 0,3-4 268 0 0,-53-1 0 0 0,58-3-1298 0 0,0 1 0 0 0,0 1 0 0 0,-38 7 0 0 0,53-6-318 0 0,0 1 0 0 0,-1-1 0 0 0,1 1-1 0 0,0 1 1 0 0,1-1 0 0 0,-8 6 0 0 0,11-8-83 0 0,1 1 0 0 0,0 0 1 0 0,-1-1-1 0 0,1 1 0 0 0,0 0 1 0 0,0 0-1 0 0,1 0 0 0 0,-1 0 1 0 0,0 0-1 0 0,1 1 0 0 0,-1-1 1 0 0,1 1-1 0 0,0-1 0 0 0,-1 1 0 0 0,1-1 1 0 0,0 1-1 0 0,1-1 0 0 0,-1 1 1 0 0,0 4-1 0 0,1-5-16 0 0,1 0 1 0 0,0 0-1 0 0,-1 1 0 0 0,1-1 0 0 0,0 0 1 0 0,0 0-1 0 0,1 0 0 0 0,-1 0 1 0 0,0 0-1 0 0,1 0 0 0 0,-1-1 0 0 0,1 1 1 0 0,-1 0-1 0 0,1-1 0 0 0,0 1 1 0 0,0-1-1 0 0,-1 0 0 0 0,5 3 0 0 0,42 22-89 0 0,-41-23 75 0 0,116 44-106 0 0,1-1 77 0 0,-111-40 58 0 0,0 1 1 0 0,0 1-1 0 0,0 0 1 0 0,-1 0-1 0 0,0 1 1 0 0,16 16-1 0 0,-25-22 3 0 0,0-1-1 0 0,0 1 0 0 0,-1 0 1 0 0,0 0-1 0 0,1 0 0 0 0,-1 0 1 0 0,0 0-1 0 0,0 0 0 0 0,-1 1 1 0 0,1-1-1 0 0,-1 1 0 0 0,0-1 1 0 0,1 1-1 0 0,-2-1 0 0 0,1 1 1 0 0,0 0-1 0 0,-1-1 0 0 0,1 1 1 0 0,-1 0-1 0 0,0 0 0 0 0,-1-1 1 0 0,1 1-1 0 0,-1 0 0 0 0,1-1 1 0 0,-1 1-1 0 0,0 0 0 0 0,0-1 1 0 0,-1 1-1 0 0,1-1 0 0 0,-1 1 1 0 0,1-1-1 0 0,-1 0 0 0 0,0 0 1 0 0,-1 0-1 0 0,1 0 0 0 0,0 0 1 0 0,-1 0-1 0 0,-5 4 0 0 0,-1 1 18 0 0,0-1 0 0 0,-1 0 0 0 0,1 0 0 0 0,-2-1 0 0 0,1-1 0 0 0,0 1 0 0 0,-1-2 0 0 0,0 0 0 0 0,0 0 0 0 0,0-1 0 0 0,-16 3-1 0 0,6-4-581 0 0,1-1 0 0 0,0-1 0 0 0,-1 0 0 0 0,1-2 0 0 0,0 0 0 0 0,0-2 0 0 0,0 0 0 0 0,0-1 0 0 0,1-1 0 0 0,0-1 0 0 0,-29-14 0 0 0,29 12-1083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16.313"/>
    </inkml:context>
    <inkml:brush xml:id="br0">
      <inkml:brushProperty name="width" value="0.05" units="cm"/>
      <inkml:brushProperty name="height" value="0.05" units="cm"/>
      <inkml:brushProperty name="color" value="#FFFFFF"/>
    </inkml:brush>
  </inkml:definitions>
  <inkml:trace contextRef="#ctx0" brushRef="#br0">255 424 9474 0 0,'-51'2'3372'0'0,"-28"8"-2492"0"0,67-7-935 0 0,1 0 0 0 0,-1 0-1 0 0,1 1 1 0 0,0 0 0 0 0,0 1-1 0 0,1 0 1 0 0,-1 1 0 0 0,-18 14-1 0 0,28-20 56 0 0,1 0 1 0 0,0 0-1 0 0,-1 1 0 0 0,1-1 1 0 0,-1 0-1 0 0,1 1 0 0 0,0-1 1 0 0,-1 0-1 0 0,1 1 0 0 0,0-1 1 0 0,-1 0-1 0 0,1 1 0 0 0,0-1 0 0 0,0 1 1 0 0,0-1-1 0 0,-1 0 0 0 0,1 1 1 0 0,0-1-1 0 0,0 1 0 0 0,0-1 1 0 0,0 1-1 0 0,0-1 0 0 0,0 1 0 0 0,0-1 1 0 0,0 1-1 0 0,0-1 0 0 0,0 1 1 0 0,0-1-1 0 0,0 1 0 0 0,0-1 1 0 0,0 1-1 0 0,0-1 0 0 0,0 0 1 0 0,0 1-1 0 0,1-1 0 0 0,-1 1 0 0 0,0-1 1 0 0,1 1-1 0 0,20 12 13 0 0,33 0 3 0 0,-53-13-15 0 0,143 33 92 0 0,49 6 107 0 0,-61-25 81 0 0,1-6 1 0 0,0-5-1 0 0,190-22 0 0 0,496-86 390 0 0,-195 23-535 0 0,385-51-1461 0 0,-14-50-3618 0 0,-679 112 3718 0 0,-167 37 489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30.641"/>
    </inkml:context>
    <inkml:brush xml:id="br0">
      <inkml:brushProperty name="width" value="0.05" units="cm"/>
      <inkml:brushProperty name="height" value="0.05" units="cm"/>
      <inkml:brushProperty name="color" value="#FFFFFF"/>
    </inkml:brush>
  </inkml:definitions>
  <inkml:trace contextRef="#ctx0" brushRef="#br0">36 1856 6137 0 0,'-12'14'1836'0'0,"-11"12"2356"0"0,39-45-2347 0 0,6-9-1321 0 0,-2-1 0 0 0,-2 0 1 0 0,0-2-1 0 0,14-34 0 0 0,0 0-41 0 0,588-939 2093 0 0,-579 943-2523 0 0,177-232 270 0 0,-165 233-1846 0 0,1 3 1 0 0,98-79-1 0 0,-135 125 256 0 0,-2 3-449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31.491"/>
    </inkml:context>
    <inkml:brush xml:id="br0">
      <inkml:brushProperty name="width" value="0.05" units="cm"/>
      <inkml:brushProperty name="height" value="0.05" units="cm"/>
      <inkml:brushProperty name="color" value="#FFFFFF"/>
    </inkml:brush>
  </inkml:definitions>
  <inkml:trace contextRef="#ctx0" brushRef="#br0">16 581 8386 0 0,'-2'-3'277'0'0,"0"1"0"0"0,1-1-1 0 0,-1 0 1 0 0,1 1 0 0 0,0-1 0 0 0,-1 0 0 0 0,1 0 0 0 0,0 0 0 0 0,1 0 0 0 0,-1 0 0 0 0,1 0-1 0 0,-1 0 1 0 0,1 0 0 0 0,0 0 0 0 0,0-1 0 0 0,0 1 0 0 0,0 0 0 0 0,1 0 0 0 0,-1 0 0 0 0,1 0-1 0 0,0 0 1 0 0,0 0 0 0 0,0 0 0 0 0,0 0 0 0 0,0 1 0 0 0,1-1 0 0 0,0 0 0 0 0,1-2 0 0 0,3-6 1 0 0,1 1 1 0 0,0 0 0 0 0,0 1 0 0 0,1 0 0 0 0,0 0 0 0 0,11-8 0 0 0,1 2-43 0 0,1 0 0 0 0,0 2 0 0 0,1 1 1 0 0,0 1-1 0 0,1 0 0 0 0,1 2 0 0 0,42-12 0 0 0,185-25 138 0 0,-136 29-285 0 0,-114 17-85 0 0,389-77-599 0 0,-318 58-705 0 0,-2-3 0 0 0,0-3 0 0 0,89-45 0 0 0,-90 35-898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32.458"/>
    </inkml:context>
    <inkml:brush xml:id="br0">
      <inkml:brushProperty name="width" value="0.05" units="cm"/>
      <inkml:brushProperty name="height" value="0.05" units="cm"/>
      <inkml:brushProperty name="color" value="#FFFFFF"/>
    </inkml:brush>
  </inkml:definitions>
  <inkml:trace contextRef="#ctx0" brushRef="#br0">41 0 6825 0 0,'-2'1'176'0'0,"0"0"-1"0"0,0-1 1 0 0,0 1-1 0 0,0 0 1 0 0,0 0-1 0 0,0 0 1 0 0,1 0 0 0 0,-1 0-1 0 0,0 0 1 0 0,1 1-1 0 0,-1-1 1 0 0,1 1-1 0 0,-1-1 1 0 0,1 1-1 0 0,0-1 1 0 0,0 1-1 0 0,-1 0 1 0 0,1 0-1 0 0,0-1 1 0 0,-1 5-1 0 0,0-1-43 0 0,1 1 1 0 0,0 0-1 0 0,0-1 1 0 0,0 1-1 0 0,0 0 0 0 0,1 0 1 0 0,1 8-1 0 0,1 11-144 0 0,2 0 1 0 0,12 40-1 0 0,-14-55 237 0 0,114 363 2097 0 0,-111-361-2055 0 0,3 10 10 0 0,-6-9 2657 0 0,0-13-2853 0 0,0 0 0 0 0,1 0-1 0 0,-1 0 1 0 0,0 0 0 0 0,1 0 0 0 0,-1-1 0 0 0,0 1 0 0 0,1-1 0 0 0,-1 0 0 0 0,0 1 0 0 0,0-1 0 0 0,0 0 0 0 0,0 0-1 0 0,4-3 1 0 0,11-4 116 0 0,0 0 0 0 0,1 1 0 0 0,0 1 0 0 0,0 0 0 0 0,1 2 0 0 0,29-5 0 0 0,3 5-79 0 0,-1-3-1 0 0,0-2 0 0 0,-1-2 1 0 0,68-24-1 0 0,-103 30-78 0 0,0-1 0 0 0,0 0 0 0 0,0-1 0 0 0,21-14 0 0 0,2-14-1994 0 0,-34 31 1093 0 0,0 0 0 0 0,0 0 0 0 0,-1 0 0 0 0,1-1 0 0 0,-1 1 1 0 0,0-1-1 0 0,2-8 0 0 0,-1 2-1300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32.792"/>
    </inkml:context>
    <inkml:brush xml:id="br0">
      <inkml:brushProperty name="width" value="0.05" units="cm"/>
      <inkml:brushProperty name="height" value="0.05" units="cm"/>
      <inkml:brushProperty name="color" value="#FFFFFF"/>
    </inkml:brush>
  </inkml:definitions>
  <inkml:trace contextRef="#ctx0" brushRef="#br0">1 0 5297 0 0,'1'6'6214'0'0,"4"6"-3437"0"0,1 1-2705 0 0,-2-1 0 0 0,1 1 0 0 0,3 19 0 0 0,3 92 251 0 0,-2-25-641 0 0,22 100 0 0 0,-31-194 67 0 0,1-1 0 0 0,0 0 0 0 0,0 0 0 0 0,1 0 0 0 0,-1 0 0 0 0,1 0 0 0 0,0 0 0 0 0,0 0 0 0 0,0 0 0 0 0,0-1 0 0 0,1 1 0 0 0,-1-1 0 0 0,4 4 0 0 0,2-6-1080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33.125"/>
    </inkml:context>
    <inkml:brush xml:id="br0">
      <inkml:brushProperty name="width" value="0.05" units="cm"/>
      <inkml:brushProperty name="height" value="0.05" units="cm"/>
      <inkml:brushProperty name="color" value="#FFFFFF"/>
    </inkml:brush>
  </inkml:definitions>
  <inkml:trace contextRef="#ctx0" brushRef="#br0">1 15 8394 0 0,'9'-5'3192'0'0,"-2"2"-2271"0"0,-7 0-633 0 0,-1 2 80 0 0,-1 0-192 0 0,1-1-24 0 0,0 2-88 0 0,-1 0-176 0 0,1 0-312 0 0,-1 0-512 0 0,1 0 712 0 0,0 0-529 0 0,-1 0-295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33.459"/>
    </inkml:context>
    <inkml:brush xml:id="br0">
      <inkml:brushProperty name="width" value="0.05" units="cm"/>
      <inkml:brushProperty name="height" value="0.05" units="cm"/>
      <inkml:brushProperty name="color" value="#FFFFFF"/>
    </inkml:brush>
  </inkml:definitions>
  <inkml:trace contextRef="#ctx0" brushRef="#br0">50 94 5393 0 0,'-8'15'718'0'0,"1"0"0"0"0,0 1 0 0 0,1-1 1 0 0,1 1-1 0 0,0 1 0 0 0,2-1 0 0 0,0 0 0 0 0,0 1 0 0 0,0 33 0 0 0,4 12 439 0 0,11 79 1 0 0,-12-141-1153 0 0,1 22 223 0 0,-1-16-186 0 0,0-1 1 0 0,0 1-1 0 0,0 0 0 0 0,1-1 1 0 0,0 1-1 0 0,0 0 0 0 0,0-1 0 0 0,1 1 1 0 0,0-1-1 0 0,0 0 0 0 0,0 1 1 0 0,1-1-1 0 0,0 0 0 0 0,3 5 1 0 0,-5-10-46 0 0,0 1 0 0 0,-1-1 0 0 0,1 0 0 0 0,0 0 0 0 0,-1 1 0 0 0,1-1 0 0 0,0 0 1 0 0,-1 0-1 0 0,1 0 0 0 0,0 0 0 0 0,-1 0 0 0 0,1 0 0 0 0,0 0 0 0 0,0 0 0 0 0,-1 0 0 0 0,1 0 1 0 0,0 0-1 0 0,-1-1 0 0 0,1 1 0 0 0,0 0 0 0 0,-1 0 0 0 0,1-1 0 0 0,0 1 0 0 0,-1 0 0 0 0,1-1 1 0 0,-1 1-1 0 0,1-1 0 0 0,-1 1 0 0 0,1-1 0 0 0,-1 1 0 0 0,1-1 0 0 0,-1 1 0 0 0,1-1 0 0 0,-1 1 1 0 0,1-1-1 0 0,-1 0 0 0 0,0 1 0 0 0,0-1 0 0 0,1 0 0 0 0,-1 1 0 0 0,0-1 0 0 0,0 0 0 0 0,0 1 1 0 0,1-2-1 0 0,11-33-79 0 0,-12 34 76 0 0,16-68-93 0 0,13-114 0 0 0,-27 168 109 0 0,2-24-34 0 0,17-71-1 0 0,-18 99 59 0 0,0 0-1 0 0,2 0 0 0 0,-1 0 1 0 0,1 0-1 0 0,1 1 1 0 0,0 0-1 0 0,0 0 1 0 0,1 1-1 0 0,0-1 1 0 0,15-13-1 0 0,-21 22-13 0 0,0 0 1 0 0,-1 1-1 0 0,1-1 0 0 0,0 0 1 0 0,1 1-1 0 0,-1-1 0 0 0,0 1 0 0 0,0 0 1 0 0,0-1-1 0 0,0 1 0 0 0,0 0 1 0 0,0 0-1 0 0,0-1 0 0 0,1 1 1 0 0,-1 0-1 0 0,0 0 0 0 0,0 0 0 0 0,0 0 1 0 0,0 1-1 0 0,1-1 0 0 0,-1 0 1 0 0,0 0-1 0 0,0 1 0 0 0,0-1 1 0 0,0 1-1 0 0,0-1 0 0 0,0 1 0 0 0,0-1 1 0 0,0 1-1 0 0,0-1 0 0 0,0 1 1 0 0,0 0-1 0 0,0 0 0 0 0,0 0 1 0 0,-1-1-1 0 0,1 1 0 0 0,0 0 0 0 0,0 0 1 0 0,-1 0-1 0 0,1 0 0 0 0,-1 0 1 0 0,1 0-1 0 0,-1 0 0 0 0,1 2 1 0 0,3 4 56 0 0,0 0 1 0 0,-1 1 0 0 0,0-1 0 0 0,0 0 0 0 0,2 12-1 0 0,6 60 104 0 0,3 109 0 0 0,-2-17-1895 0 0,-12-171 1712 0 0,-1 2-180 0 0,1 0 1 0 0,0-1 0 0 0,0 1-1 0 0,0 0 1 0 0,1-1 0 0 0,-1 1-1 0 0,0 0 1 0 0,1-1 0 0 0,-1 1-1 0 0,1-1 1 0 0,-1 1 0 0 0,1-1-1 0 0,0 1 1 0 0,0-1 0 0 0,-1 1-1 0 0,1-1 1 0 0,0 1 0 0 0,0-1-1 0 0,0 0 1 0 0,1 0 0 0 0,-1 0-1 0 0,0 1 1 0 0,0-1 0 0 0,3 1-1 0 0,2-4-1402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33.791"/>
    </inkml:context>
    <inkml:brush xml:id="br0">
      <inkml:brushProperty name="width" value="0.05" units="cm"/>
      <inkml:brushProperty name="height" value="0.05" units="cm"/>
      <inkml:brushProperty name="color" value="#FFFFFF"/>
    </inkml:brush>
  </inkml:definitions>
  <inkml:trace contextRef="#ctx0" brushRef="#br0">9 33 5657 0 0,'-7'3'6094'0'0,"6"12"-4986"0"0,1 63-344 0 0,3 69 1752 0 0,-1-130-2304 0 0,0-1 1 0 0,2 1 0 0 0,0-1 0 0 0,0 1-1 0 0,2-2 1 0 0,13 30 0 0 0,-14-35-214 0 0,33 51-21 0 0,-36-58 21 0 0,0-1 0 0 0,0 1 1 0 0,0-1-1 0 0,1 1 0 0 0,-1-1 0 0 0,1 0 0 0 0,-1 0 0 0 0,1 0 0 0 0,0 0 0 0 0,0-1 0 0 0,0 1 0 0 0,0-1 0 0 0,0 1 0 0 0,0-1 0 0 0,0 0 1 0 0,1 0-1 0 0,-1-1 0 0 0,5 1 0 0 0,-6-1 1 0 0,1-1 1 0 0,-1 0-1 0 0,0 0 1 0 0,1 0-1 0 0,-1-1 1 0 0,0 1 0 0 0,0 0-1 0 0,0-1 1 0 0,0 0-1 0 0,0 1 1 0 0,0-1-1 0 0,0 0 1 0 0,0 0-1 0 0,-1 0 1 0 0,1 0-1 0 0,-1 0 1 0 0,0 0 0 0 0,1-1-1 0 0,-1 1 1 0 0,0 0-1 0 0,1-5 1 0 0,19-56 11 0 0,0-43 427 0 0,11-207-1 0 0,-42 419-230 0 0,-1 42-33 0 0,11-132-600 0 0,0 0-1 0 0,2 0 1 0 0,0 0 0 0 0,1 0 0 0 0,0 0 0 0 0,12 29-1 0 0,-15-44 355 0 0,0 0 0 0 0,0-1 0 0 0,0 1 0 0 0,1 0-1 0 0,-1-1 1 0 0,0 1 0 0 0,1-1 0 0 0,-1 1 0 0 0,0 0-1 0 0,1-1 1 0 0,-1 1 0 0 0,0-1 0 0 0,1 1-1 0 0,-1-1 1 0 0,1 1 0 0 0,-1-1 0 0 0,1 0 0 0 0,-1 1-1 0 0,1-1 1 0 0,0 1 0 0 0,-1-1 0 0 0,1 0 0 0 0,-1 0-1 0 0,1 1 1 0 0,0-1 0 0 0,-1 0 0 0 0,1 0 0 0 0,0 0-1 0 0,-1 0 1 0 0,1 0 0 0 0,0 0 0 0 0,-1 0-1 0 0,1 0 1 0 0,0 0 0 0 0,-1 0 0 0 0,1 0 0 0 0,0 0-1 0 0,-1 0 1 0 0,1 0 0 0 0,-1-1 0 0 0,1 1 0 0 0,0 0-1 0 0,-1 0 1 0 0,1-1 0 0 0,-1 1 0 0 0,1-1 0 0 0,-1 1-1 0 0,1 0 1 0 0,-1-1 0 0 0,1 1 0 0 0,-1-1-1 0 0,1 0 1 0 0,10-9-1952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34.125"/>
    </inkml:context>
    <inkml:brush xml:id="br0">
      <inkml:brushProperty name="width" value="0.05" units="cm"/>
      <inkml:brushProperty name="height" value="0.05" units="cm"/>
      <inkml:brushProperty name="color" value="#FFFFFF"/>
    </inkml:brush>
  </inkml:definitions>
  <inkml:trace contextRef="#ctx0" brushRef="#br0">1 0 8730 0 0,'10'11'1430'0'0,"-1"0"-1"0"0,1 1 1 0 0,9 17 0 0 0,36 80 1260 0 0,-6-10-1598 0 0,-24-53-927 0 0,-11-19-240 0 0,1-1-1 0 0,21 28 1 0 0,-32-48-345 0 0,1 0 0 0 0,-1-1 0 0 0,1 0 0 0 0,0 0 0 0 0,0-1 0 0 0,1 1 0 0 0,0-1 0 0 0,-1 0 0 0 0,1-1 0 0 0,1 1-1 0 0,-1-1 1 0 0,0 0 0 0 0,1-1 0 0 0,10 4 0 0 0,1-5-1991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34.460"/>
    </inkml:context>
    <inkml:brush xml:id="br0">
      <inkml:brushProperty name="width" value="0.05" units="cm"/>
      <inkml:brushProperty name="height" value="0.05" units="cm"/>
      <inkml:brushProperty name="color" value="#FFFFFF"/>
    </inkml:brush>
  </inkml:definitions>
  <inkml:trace contextRef="#ctx0" brushRef="#br0">507 1 11234 0 0,'-94'95'6162'0'0,"-102"153"-3922"0"0,156-191-2208 0 0,3 3-1 0 0,2 1 0 0 0,-48 116 1 0 0,78-163-217 0 0,2-9-40 0 0,0 1 0 0 0,1 0 0 0 0,0-1 0 0 0,0 1 0 0 0,1 0 0 0 0,-1 1 0 0 0,1-1 0 0 0,1 0 0 0 0,-1 0 0 0 0,1 12 0 0 0,7-6-823 0 0,7-9-371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35.169"/>
    </inkml:context>
    <inkml:brush xml:id="br0">
      <inkml:brushProperty name="width" value="0.05" units="cm"/>
      <inkml:brushProperty name="height" value="0.05" units="cm"/>
      <inkml:brushProperty name="color" value="#FFFFFF"/>
    </inkml:brush>
  </inkml:definitions>
  <inkml:trace contextRef="#ctx0" brushRef="#br0">30 109 4025 0 0,'2'-1'3418'0'0,"0"8"-1349"0"0,-1 21-708 0 0,-2 33-862 0 0,-12 59 631 0 0,3-40-733 0 0,3 1 0 0 0,4-1 0 0 0,7 94 0 0 0,-2-155-398 0 0,1 0 1 0 0,1 0 0 0 0,1 0-1 0 0,0 0 1 0 0,1-1-1 0 0,16 32 1 0 0,-18-43 5 0 0,0 0 0 0 0,1 0-1 0 0,0 0 1 0 0,0 0 0 0 0,0-1 0 0 0,1 0-1 0 0,0 0 1 0 0,1 0 0 0 0,-1-1-1 0 0,1 0 1 0 0,0 0 0 0 0,0-1 0 0 0,1 0-1 0 0,-1 0 1 0 0,1-1 0 0 0,0 0 0 0 0,16 5-1 0 0,-16-6 7 0 0,0 0 0 0 0,1 0-1 0 0,-1-1 1 0 0,1 0-1 0 0,-1 0 1 0 0,1-1 0 0 0,-1 0-1 0 0,1 0 1 0 0,-1-1 0 0 0,1-1-1 0 0,-1 1 1 0 0,1-1-1 0 0,-1 0 1 0 0,0-1 0 0 0,0 0-1 0 0,0-1 1 0 0,0 1 0 0 0,-1-1-1 0 0,1-1 1 0 0,-1 1-1 0 0,0-1 1 0 0,-1-1 0 0 0,1 1-1 0 0,-1-1 1 0 0,0 0 0 0 0,0-1-1 0 0,-1 1 1 0 0,0-1-1 0 0,5-8 1 0 0,9-17 39 0 0,-2-1 0 0 0,-1-1 0 0 0,-2-1 0 0 0,-1 0 0 0 0,-1-1 1 0 0,-3 0-1 0 0,0 0 0 0 0,3-43 0 0 0,-3-20 329 0 0,-6-180-1 0 0,-11 184 51 0 0,7 88-262 0 0,0 1 0 0 0,-1-1 0 0 0,1 0 0 0 0,-1 1-1 0 0,-1-1 1 0 0,1 1 0 0 0,-1 0 0 0 0,0 0 0 0 0,-1 0 0 0 0,1 0 0 0 0,-7-7 0 0 0,10 13-42 0 0,-4-2 647 0 0,-2 14-439 0 0,0 9-317 0 0,2 0-1 0 0,0 1 0 0 0,1-1 1 0 0,1 1-1 0 0,2 0 0 0 0,1 28 0 0 0,22 143-245 0 0,-15-133 83 0 0,-4-29-43 0 0,-3-10-324 0 0,2-1-1 0 0,0 1 1 0 0,1-1-1 0 0,1 0 1 0 0,0 0 0 0 0,2-1-1 0 0,1 0 1 0 0,11 23-1 0 0,-8-31-597 0 0,3-4-324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16.664"/>
    </inkml:context>
    <inkml:brush xml:id="br0">
      <inkml:brushProperty name="width" value="0.05" units="cm"/>
      <inkml:brushProperty name="height" value="0.05" units="cm"/>
      <inkml:brushProperty name="color" value="#FFFFFF"/>
    </inkml:brush>
  </inkml:definitions>
  <inkml:trace contextRef="#ctx0" brushRef="#br0">11 0 5737 0 0,'-10'173'6572'0'0,"15"87"-4989"0"0,0-45-520 0 0,-12 158-74 0 0,3 203-3041 0 0,8-531 1195 0 0,3-7-399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35.686"/>
    </inkml:context>
    <inkml:brush xml:id="br0">
      <inkml:brushProperty name="width" value="0.05" units="cm"/>
      <inkml:brushProperty name="height" value="0.05" units="cm"/>
      <inkml:brushProperty name="color" value="#FFFFFF"/>
    </inkml:brush>
  </inkml:definitions>
  <inkml:trace contextRef="#ctx0" brushRef="#br0">10 144 6489 0 0,'2'14'6416'0'0,"-2"63"-5286"0"0,-12 305-26 0 0,18-339-1210 0 0,1-35 28 0 0,3-27 30 0 0,-4-7 32 0 0,-2 0 1 0 0,-1 0-1 0 0,-1 0 0 0 0,-1 0 0 0 0,-1 0 0 0 0,-4-29 1 0 0,2 19 242 0 0,1 0 1 0 0,5-50-1 0 0,2 31 345 0 0,-6 39-401 0 0,1 1 1 0 0,1 0 0 0 0,0 0-1 0 0,2 0 1 0 0,-1 0-1 0 0,2 0 1 0 0,0 1-1 0 0,0-1 1 0 0,9-13-1 0 0,-10 22-129 0 0,0-1 0 0 0,1 1 0 0 0,-1 0-1 0 0,1 1 1 0 0,0-1 0 0 0,1 1-1 0 0,11-9 1 0 0,-15 13-39 0 0,-1 0 1 0 0,0 1-1 0 0,1-1 1 0 0,-1 0-1 0 0,1 1 1 0 0,-1-1-1 0 0,1 1 0 0 0,-1-1 1 0 0,1 1-1 0 0,0 0 1 0 0,-1-1-1 0 0,1 1 1 0 0,-1 0-1 0 0,1 0 1 0 0,0 0-1 0 0,-1 1 0 0 0,1-1 1 0 0,-1 0-1 0 0,1 1 1 0 0,-1-1-1 0 0,1 1 1 0 0,0-1-1 0 0,-1 1 1 0 0,0 0-1 0 0,1-1 0 0 0,-1 1 1 0 0,1 0-1 0 0,-1 0 1 0 0,0 0-1 0 0,0 0 1 0 0,1 0-1 0 0,-1 0 0 0 0,0 1 1 0 0,0-1-1 0 0,0 0 1 0 0,0 0-1 0 0,-1 1 1 0 0,1-1-1 0 0,0 1 1 0 0,0-1-1 0 0,-1 1 0 0 0,1 2 1 0 0,13 24 48 0 0,-3 2 0 0 0,0-1 0 0 0,-2 1 0 0 0,-1 0 0 0 0,5 38-1 0 0,-5-4-83 0 0,-2 96 0 0 0,-6-159 88 0 0,3 33-1640 0 0,2-27-518 0 0,7-21 49 0 0,-6 1 651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36.023"/>
    </inkml:context>
    <inkml:brush xml:id="br0">
      <inkml:brushProperty name="width" value="0.05" units="cm"/>
      <inkml:brushProperty name="height" value="0.05" units="cm"/>
      <inkml:brushProperty name="color" value="#FFFFFF"/>
    </inkml:brush>
  </inkml:definitions>
  <inkml:trace contextRef="#ctx0" brushRef="#br0">1 0 3457 0 0,'3'86'7543'0'0,"4"0"-4368"0"0,4 84-969 0 0,-14-87-1570 0 0,1-47-561 0 0,1 0 0 0 0,2 1 0 0 0,2-1 0 0 0,7 40 0 0 0,1-52-834 0 0,-11-24 685 0 0,1 1-1 0 0,-1-1 0 0 0,0 0 1 0 0,1 1-1 0 0,-1-1 1 0 0,0 0-1 0 0,1 0 0 0 0,-1 0 1 0 0,0 1-1 0 0,1-1 1 0 0,-1 0-1 0 0,1 0 0 0 0,-1 0 1 0 0,0 0-1 0 0,1 0 1 0 0,-1 0-1 0 0,1 0 0 0 0,-1 0 1 0 0,1 0-1 0 0,-1 0 1 0 0,0 0-1 0 0,1 0 0 0 0,-1 0 1 0 0,1 0-1 0 0,-1 0 1 0 0,0 0-1 0 0,1 0 0 0 0,-1 0 1 0 0,1-1-1 0 0,0 1 1 0 0,1-2-206 0 0,0 0 0 0 0,0 0 0 0 0,0-1 0 0 0,0 1 1 0 0,-1 0-1 0 0,1-1 0 0 0,-1 1 0 0 0,1-1 0 0 0,-1 0 1 0 0,0 1-1 0 0,0-1 0 0 0,0 0 0 0 0,1-4 1 0 0,2-17-1483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36.368"/>
    </inkml:context>
    <inkml:brush xml:id="br0">
      <inkml:brushProperty name="width" value="0.05" units="cm"/>
      <inkml:brushProperty name="height" value="0.05" units="cm"/>
      <inkml:brushProperty name="color" value="#FFFFFF"/>
    </inkml:brush>
  </inkml:definitions>
  <inkml:trace contextRef="#ctx0" brushRef="#br0">2 54 5137 0 0,'2'-18'2937'0'0,"3"7"-1697"0"0,-4-2-760 0 0,0 11 616 0 0,-1-5-752 0 0,0 5 8 0 0,0 1-31 0 0,-1 1 7 0 0,0 0-96 0 0,-1 0-184 0 0,1 0-264 0 0,-1 0-336 0 0,1 0 415 0 0,0 3-335 0 0,-1 2-200 0 0</inkml:trace>
  <inkml:trace contextRef="#ctx0" brushRef="#br0" timeOffset="1">92 114 8154 0 0,'-3'13'848'0'0,"1"-1"1"0"0,0 1 0 0 0,1 0-1 0 0,0 0 1 0 0,1 0-1 0 0,1 14 1 0 0,2-4-82 0 0,1-1 0 0 0,12 42 0 0 0,-1-21-223 0 0,2-1 1 0 0,41 72-1 0 0,-44-89-398 0 0,2-1 1 0 0,1-1-1 0 0,0-1 1 0 0,36 34-1 0 0,-42-45-542 0 0,0-1 0 0 0,1 0 1 0 0,1-1-1 0 0,0-1 0 0 0,0 0 0 0 0,0 0 0 0 0,1-1 0 0 0,0-1 0 0 0,1-1 1 0 0,19 6-1 0 0,-13-9-947 0 0,5-4-590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36.717"/>
    </inkml:context>
    <inkml:brush xml:id="br0">
      <inkml:brushProperty name="width" value="0.05" units="cm"/>
      <inkml:brushProperty name="height" value="0.05" units="cm"/>
      <inkml:brushProperty name="color" value="#FFFFFF"/>
    </inkml:brush>
  </inkml:definitions>
  <inkml:trace contextRef="#ctx0" brushRef="#br0">496 0 11658 0 0,'-7'1'790'0'0,"-1"-1"0"0"0,1 1 0 0 0,0 0 0 0 0,-1 1-1 0 0,1 0 1 0 0,0 0 0 0 0,0 1 0 0 0,-13 6 0 0 0,8-3-350 0 0,0 2 0 0 0,1 0 1 0 0,0 0-1 0 0,-13 13 1 0 0,-4 8-136 0 0,1 1 1 0 0,-28 42-1 0 0,54-72-297 0 0,-123 187 599 0 0,33-47-3477 0 0,79-124 1884 0 0,2-5-470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13T14:21:27.836"/>
    </inkml:context>
    <inkml:brush xml:id="br0">
      <inkml:brushProperty name="width" value="0.05" units="cm"/>
      <inkml:brushProperty name="height" value="0.05" units="cm"/>
      <inkml:brushProperty name="color" value="#FFFFFF"/>
    </inkml:brush>
  </inkml:definitions>
  <inkml:trace contextRef="#ctx0" brushRef="#br0">33 0 2304 0 0,'-7'0'200'0'0,"-2"3"-200"0"0,9-3 0 0 0,0 0 0 0 0,-8 0 672 0 0,-1 5 88 0 0,9-5 16 0 0,0 0 8 0 0,0 0-640 0 0,0 0-144 0 0,0 0 0 0 0,0 0 0 0 0,0 10-368 0 0,0 1-64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17.436"/>
    </inkml:context>
    <inkml:brush xml:id="br0">
      <inkml:brushProperty name="width" value="0.05" units="cm"/>
      <inkml:brushProperty name="height" value="0.05" units="cm"/>
      <inkml:brushProperty name="color" value="#FFFFFF"/>
    </inkml:brush>
  </inkml:definitions>
  <inkml:trace contextRef="#ctx0" brushRef="#br0">535 145 2168 0 0,'-45'-54'5408'0'0,"37"44"-4602"0"0,0-1 1 0 0,0 1-1 0 0,-1 1 0 0 0,0-1 1 0 0,-14-9-1 0 0,18 16-700 0 0,1 0 0 0 0,-1 1-1 0 0,0-1 1 0 0,0 1 0 0 0,0 0 0 0 0,0 1 0 0 0,0-1 0 0 0,0 1-1 0 0,-1 0 1 0 0,1 1 0 0 0,0-1 0 0 0,-1 1 0 0 0,1 0 0 0 0,0 0 0 0 0,-1 1-1 0 0,1-1 1 0 0,-6 2 0 0 0,-7 3-89 0 0,0 1 0 0 0,0 0 0 0 0,1 2 0 0 0,0 0 0 0 0,1 0 1 0 0,-1 2-1 0 0,2 0 0 0 0,-1 0 0 0 0,2 2 0 0 0,-1 0 0 0 0,2 1 0 0 0,-1 0 0 0 0,2 1 0 0 0,0 0 0 0 0,0 1 0 0 0,2 0 0 0 0,0 1 1 0 0,0 0-1 0 0,2 1 0 0 0,0 0 0 0 0,1 0 0 0 0,0 1 0 0 0,2 0 0 0 0,0 0 0 0 0,-4 35 0 0 0,6-22-36 0 0,2 0 1 0 0,2 0-1 0 0,0 0 0 0 0,2 0 1 0 0,14 61-1 0 0,-12-77 14 0 0,-1-1 0 0 0,2 0 0 0 0,0 0 0 0 0,1 0 1 0 0,0-1-1 0 0,1 0 0 0 0,1-1 0 0 0,-1 1 0 0 0,2-2 0 0 0,0 1 0 0 0,1-1 0 0 0,0-1 1 0 0,0 0-1 0 0,19 13 0 0 0,-17-15 5 0 0,0 0 0 0 0,1-1 1 0 0,0 0-1 0 0,1-1 0 0 0,-1-1 1 0 0,1 0-1 0 0,0-1 0 0 0,0-1 1 0 0,1 0-1 0 0,-1-1 0 0 0,18 0 1 0 0,-23-2 14 0 0,0 0 0 0 0,0-1 1 0 0,0 0-1 0 0,0 0 0 0 0,0-1 1 0 0,0-1-1 0 0,0 0 0 0 0,0 0 1 0 0,-1-1-1 0 0,1 0 0 0 0,-1-1 1 0 0,0 0-1 0 0,-1 0 1 0 0,1-1-1 0 0,-1 0 0 0 0,0 0 1 0 0,14-15-1 0 0,-9 4 37 0 0,0 0-1 0 0,-1-1 1 0 0,-1 0 0 0 0,-1-1-1 0 0,0 0 1 0 0,-2-1 0 0 0,0 0 0 0 0,-1 0-1 0 0,-1-1 1 0 0,-1 0 0 0 0,0 0-1 0 0,-2 0 1 0 0,-1-1 0 0 0,0 1 0 0 0,-4-42-1 0 0,0 34-407 0 0,-1 0 0 0 0,-2 0-1 0 0,-1 1 1 0 0,-1 0 0 0 0,-2 0-1 0 0,0 0 1 0 0,-2 2-1 0 0,-1-1 1 0 0,-1 1 0 0 0,-1 1-1 0 0,-24-32 1 0 0,24 38-771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18.404"/>
    </inkml:context>
    <inkml:brush xml:id="br0">
      <inkml:brushProperty name="width" value="0.05" units="cm"/>
      <inkml:brushProperty name="height" value="0.05" units="cm"/>
      <inkml:brushProperty name="color" value="#FFFFFF"/>
    </inkml:brush>
  </inkml:definitions>
  <inkml:trace contextRef="#ctx0" brushRef="#br0">36 173 4481 0 0,'-4'12'467'0'0,"1"0"0"0"0,1 0 1 0 0,0 1-1 0 0,0-1 0 0 0,1 1 0 0 0,1 0 0 0 0,0-1 0 0 0,4 23 1 0 0,-2 26-88 0 0,-1 142 276 0 0,-4-158-552 0 0,2-57-99 0 0,-22-208 1008 0 0,22 191-866 0 0,1 1 1 0 0,1-1 0 0 0,2 1-1 0 0,1 0 1 0 0,2 0 0 0 0,8-29-1 0 0,-5 29 73 0 0,-7 18-128 0 0,1 0 0 0 0,0 0 0 0 0,0 0 0 0 0,1 1 0 0 0,0 0 0 0 0,1 0-1 0 0,0 0 1 0 0,0 0 0 0 0,1 1 0 0 0,12-15 0 0 0,-16 22-62 0 0,-1-1 1 0 0,1 1-1 0 0,-1 0 0 0 0,1 0 1 0 0,0 0-1 0 0,-1 0 0 0 0,1 0 0 0 0,0 1 1 0 0,0-1-1 0 0,0 0 0 0 0,-1 1 1 0 0,1-1-1 0 0,0 1 0 0 0,0 0 0 0 0,0-1 1 0 0,0 1-1 0 0,0 0 0 0 0,0 0 0 0 0,0 1 1 0 0,0-1-1 0 0,0 0 0 0 0,0 0 1 0 0,2 2-1 0 0,-1-1 8 0 0,0 1 0 0 0,0 0 0 0 0,0 0 0 0 0,0 0 0 0 0,0 0 0 0 0,-1 0 0 0 0,1 1 0 0 0,-1-1 0 0 0,1 1 0 0 0,-1 0 0 0 0,0 0 1 0 0,2 3-1 0 0,2 4 39 0 0,0 1 1 0 0,-1 0 0 0 0,-1 0 0 0 0,1 1-1 0 0,-2-1 1 0 0,4 18 0 0 0,-5-18-46 0 0,-1-1-1 0 0,-1 0 1 0 0,0 0-1 0 0,0 0 1 0 0,-1 1 0 0 0,0-1-1 0 0,0 0 1 0 0,-1 0 0 0 0,-1 0-1 0 0,0 0 1 0 0,0-1 0 0 0,-1 1-1 0 0,0-1 1 0 0,-1 0 0 0 0,0 0-1 0 0,0 0 1 0 0,-1-1 0 0 0,0 1-1 0 0,0-1 1 0 0,-1-1 0 0 0,0 1-1 0 0,-16 12 1 0 0,20-19-109 0 0,0 1 1 0 0,0-1-1 0 0,1 1 0 0 0,-1-1 1 0 0,-1 0-1 0 0,1 0 0 0 0,0 0 1 0 0,0-1-1 0 0,0 1 0 0 0,0-1 1 0 0,-1 0-1 0 0,1 0 0 0 0,0 0 1 0 0,0 0-1 0 0,-5-1 0 0 0,7 1-7 0 0,0 0 0 0 0,0-1-1 0 0,0 1 1 0 0,0-1 0 0 0,0 1-1 0 0,0-1 1 0 0,0 1-1 0 0,0-1 1 0 0,0 1 0 0 0,0-1-1 0 0,1 0 1 0 0,-1 1-1 0 0,0-1 1 0 0,0 0 0 0 0,1 0-1 0 0,-1 0 1 0 0,1 1 0 0 0,-1-1-1 0 0,1 0 1 0 0,-1 0-1 0 0,1 0 1 0 0,-1 0 0 0 0,1 0-1 0 0,0 0 1 0 0,-1 0-1 0 0,1 0 1 0 0,0 0 0 0 0,0 0-1 0 0,0 0 1 0 0,0 0-1 0 0,0 0 1 0 0,0 0 0 0 0,0 0-1 0 0,0-1 1 0 0,0 1 0 0 0,1 0-1 0 0,-1 0 1 0 0,0 0-1 0 0,1 0 1 0 0,-1 1 0 0 0,1-1-1 0 0,-1 0 1 0 0,1 0-1 0 0,-1 0 1 0 0,1 0 0 0 0,-1 0-1 0 0,3-1 1 0 0,5-13-930 0 0,3-1-207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18.827"/>
    </inkml:context>
    <inkml:brush xml:id="br0">
      <inkml:brushProperty name="width" value="0.05" units="cm"/>
      <inkml:brushProperty name="height" value="0.05" units="cm"/>
      <inkml:brushProperty name="color" value="#FFFFFF"/>
    </inkml:brush>
  </inkml:definitions>
  <inkml:trace contextRef="#ctx0" brushRef="#br0">137 405 4321 0 0,'-12'10'6972'0'0,"20"-10"-4526"0"0,11 0-3136 0 0,-14 0 719 0 0,0-1 0 0 0,0 1 0 0 0,0-1 0 0 0,0 0 0 0 0,0 0 0 0 0,-1-1 0 0 0,1 1 0 0 0,0-1 0 0 0,-1 0-1 0 0,1 0 1 0 0,-1-1 0 0 0,1 1 0 0 0,-1-1 0 0 0,0 0 0 0 0,0 0 0 0 0,0 0 0 0 0,-1-1 0 0 0,1 0-1 0 0,-1 1 1 0 0,0-1 0 0 0,0 0 0 0 0,0 0 0 0 0,0-1 0 0 0,-1 1 0 0 0,0-1 0 0 0,4-7 0 0 0,0-4-2 0 0,0-1-1 0 0,-1 1 1 0 0,-1-1 0 0 0,0 0 0 0 0,-1 0 0 0 0,-1 0 0 0 0,0 0 0 0 0,-2-1 0 0 0,0 1 0 0 0,-1 0 0 0 0,0-1 0 0 0,-2 1 0 0 0,0 0 0 0 0,-8-28 0 0 0,10 42-6 0 0,0 1 0 0 0,0-1 1 0 0,-1 0-1 0 0,1 0 0 0 0,0 0 1 0 0,-1 1-1 0 0,0-1 0 0 0,1 1 1 0 0,-1-1-1 0 0,0 1 0 0 0,-1 0 1 0 0,1 0-1 0 0,0 0 0 0 0,0 0 1 0 0,-1 0-1 0 0,1 0 0 0 0,-1 0 1 0 0,0 1-1 0 0,1 0 0 0 0,-1-1 0 0 0,0 1 1 0 0,0 0-1 0 0,0 0 0 0 0,0 1 1 0 0,0-1-1 0 0,0 0 0 0 0,0 1 1 0 0,0 0-1 0 0,0 0 0 0 0,0 0 1 0 0,-4 0-1 0 0,2 1 26 0 0,0 0 0 0 0,0 1 1 0 0,0-1-1 0 0,0 1 0 0 0,0 0 0 0 0,0 0 1 0 0,0 1-1 0 0,1-1 0 0 0,-1 1 0 0 0,1 0 0 0 0,-1 0 1 0 0,1 1-1 0 0,0-1 0 0 0,1 1 0 0 0,-1 0 1 0 0,0 0-1 0 0,-3 6 0 0 0,-10 18-33 0 0,2 1-1 0 0,1 0 1 0 0,1 1-1 0 0,2 0 1 0 0,1 1 0 0 0,1 0-1 0 0,1 0 1 0 0,2 1-1 0 0,2 0 1 0 0,-2 63-1 0 0,6-89-36 0 0,0-1-1 0 0,1 0 1 0 0,-1 0-1 0 0,1 0 0 0 0,0 0 1 0 0,0 0-1 0 0,0 0 1 0 0,1 0-1 0 0,0 0 0 0 0,0 0 1 0 0,0-1-1 0 0,1 1 1 0 0,-1-1-1 0 0,1 1 1 0 0,0-1-1 0 0,6 7 0 0 0,-6-9-8 0 0,0 0 0 0 0,1 0 0 0 0,-1-1 0 0 0,0 1 0 0 0,0-1 0 0 0,1 1-1 0 0,-1-1 1 0 0,1 0 0 0 0,-1 0 0 0 0,1-1 0 0 0,0 1 0 0 0,-1-1 0 0 0,1 1-1 0 0,0-1 1 0 0,-1 0 0 0 0,1-1 0 0 0,0 1 0 0 0,-1-1 0 0 0,1 1 0 0 0,-1-1 0 0 0,1 0-1 0 0,-1-1 1 0 0,7-2 0 0 0,90-41-3753 0 0,-72 30 2205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19.176"/>
    </inkml:context>
    <inkml:brush xml:id="br0">
      <inkml:brushProperty name="width" value="0.05" units="cm"/>
      <inkml:brushProperty name="height" value="0.05" units="cm"/>
      <inkml:brushProperty name="color" value="#FFFFFF"/>
    </inkml:brush>
  </inkml:definitions>
  <inkml:trace contextRef="#ctx0" brushRef="#br0">70 32 6913 0 0,'-19'65'4739'0'0,"6"41"-4205"0"0,10-73-36 0 0,-1 12-189 0 0,1-14 6 0 0,-9 53-1 0 0,11-84-315 0 0,1 0 1 0 0,-1 0-1 0 0,1 0 1 0 0,-1 0-1 0 0,1 0 1 0 0,0 0-1 0 0,-1 0 1 0 0,1 0-1 0 0,-1 0 1 0 0,1 0-1 0 0,-1 0 1 0 0,1 0-1 0 0,-1 0 1 0 0,1 0-1 0 0,0 0 1 0 0,-1 0-1 0 0,1-1 1 0 0,-1 1-1 0 0,1 0 1 0 0,0 0 0 0 0,-1 0-1 0 0,1-1 1 0 0,0 1-1 0 0,-1 0 1 0 0,1-1-1 0 0,0 1 1 0 0,-1 0-1 0 0,1-1 1 0 0,0 1-1 0 0,-1 0 1 0 0,1-1-1 0 0,0 1 1 0 0,0-1-1 0 0,0 1 1 0 0,-1 0-1 0 0,1-1 1 0 0,0 1-1 0 0,0-1 1 0 0,0 1-1 0 0,0-1 1 0 0,0 1-1 0 0,0 0 1 0 0,0-1 0 0 0,0 1-1 0 0,0-1 1 0 0,0 1-1 0 0,0-1 1 0 0,0 1-1 0 0,0-1 1 0 0,0 1-1 0 0,0 0 1 0 0,1-1-1 0 0,-3-39-9 0 0,5-76-1 0 0,-1 98 131 0 0,0-1 0 0 0,1 1 0 0 0,1 0-1 0 0,1 1 1 0 0,1-1 0 0 0,14-31 0 0 0,-17 45-71 0 0,-1 0 0 0 0,1 1 0 0 0,-1-1 0 0 0,1 1 1 0 0,0 0-1 0 0,0 0 0 0 0,0 0 0 0 0,1 1 0 0 0,-1-1 1 0 0,1 1-1 0 0,0-1 0 0 0,-1 1 0 0 0,1 0 0 0 0,0 1 1 0 0,0-1-1 0 0,0 1 0 0 0,1 0 0 0 0,5-2 0 0 0,8 1-88 0 0,1 0 0 0 0,0 0 0 0 0,21 3 1 0 0,-24-1-1117 0 0,1 0 0 0 0,-1-1 0 0 0,21-3 0 0 0,-19-1-281 0 0,-2 1-459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14:46:19.614"/>
    </inkml:context>
    <inkml:brush xml:id="br0">
      <inkml:brushProperty name="width" value="0.05" units="cm"/>
      <inkml:brushProperty name="height" value="0.05" units="cm"/>
      <inkml:brushProperty name="color" value="#FFFFFF"/>
    </inkml:brush>
  </inkml:definitions>
  <inkml:trace contextRef="#ctx0" brushRef="#br0">324 74 4897 0 0,'-48'-30'6962'0'0,"43"26"-6719"0"0,-1-1-1 0 0,0 1 0 0 0,0-1 1 0 0,0 2-1 0 0,-1-1 0 0 0,1 1 1 0 0,-1 0-1 0 0,0 0 0 0 0,0 1 1 0 0,0 0-1 0 0,0 0 0 0 0,-1 1 1 0 0,1-1-1 0 0,0 2 0 0 0,-14-1 1 0 0,17 3-197 0 0,1-1 0 0 0,-1 1 0 0 0,1 0 0 0 0,-1 0 0 0 0,1 0 0 0 0,0 0 0 0 0,0 1 0 0 0,0-1 0 0 0,0 1 1 0 0,1 0-1 0 0,-1 0 0 0 0,-3 5 0 0 0,-26 41 14 0 0,19-15-167 0 0,0 1 0 0 0,3 0 0 0 0,0 0 0 0 0,-4 39 0 0 0,5-3-192 0 0,0 78 0 0 0,8-146 293 0 0,1 0-1 0 0,0 0 1 0 0,0 0-1 0 0,0 0 1 0 0,0 0 0 0 0,1 0-1 0 0,-1 0 1 0 0,1 0-1 0 0,-1 0 1 0 0,1 0-1 0 0,0 0 1 0 0,0-1-1 0 0,1 1 1 0 0,-1 0-1 0 0,0 0 1 0 0,1-1 0 0 0,0 1-1 0 0,0-1 1 0 0,-1 1-1 0 0,1-1 1 0 0,1 0-1 0 0,-1 0 1 0 0,0 0-1 0 0,5 3 1 0 0,-4-4 2 0 0,1 0 0 0 0,-1 0 0 0 0,0-1 0 0 0,1 0 0 0 0,-1 1 1 0 0,0-1-1 0 0,1 0 0 0 0,-1-1 0 0 0,1 1 0 0 0,-1 0 0 0 0,0-1 0 0 0,0 0 0 0 0,1 0 1 0 0,-1 0-1 0 0,0 0 0 0 0,0-1 0 0 0,0 1 0 0 0,0-1 0 0 0,0 1 0 0 0,0-1 0 0 0,-1 0 0 0 0,5-4 1 0 0,5-3-5 0 0,-1-1 0 0 0,0-1 0 0 0,0 0 1 0 0,-1-1-1 0 0,0 0 0 0 0,10-18 1 0 0,42-84 266 0 0,-29 49 188 0 0,-32 62-412 0 0,0 1 1 0 0,0-1 0 0 0,1 1-1 0 0,-1-1 1 0 0,1 1 0 0 0,0 0-1 0 0,0 0 1 0 0,0-1 0 0 0,0 1-1 0 0,0 1 1 0 0,1-1 0 0 0,-1 0-1 0 0,0 0 1 0 0,1 1 0 0 0,-1-1 0 0 0,5-1-1 0 0,-6 3-19 0 0,0 0 0 0 0,0 0 0 0 0,-1 0 0 0 0,1 0 0 0 0,0 0 0 0 0,0 0 0 0 0,-1 0-1 0 0,1 0 1 0 0,0 1 0 0 0,0-1 0 0 0,-1 0 0 0 0,1 0 0 0 0,0 1 0 0 0,-1-1 0 0 0,1 0 0 0 0,0 1 0 0 0,-1-1 0 0 0,1 0 0 0 0,0 1-1 0 0,-1-1 1 0 0,1 1 0 0 0,-1 0 0 0 0,1 0 0 0 0,1 1 7 0 0,-1 1 0 0 0,1-1 1 0 0,-1 1-1 0 0,0-1 0 0 0,0 1 0 0 0,0-1 0 0 0,-1 1 1 0 0,1-1-1 0 0,0 6 0 0 0,1 15 21 0 0,-2-17-290 0 0,0 0 1 0 0,1 0-1 0 0,0 0 0 0 0,0 0 1 0 0,0 0-1 0 0,1-1 0 0 0,-1 1 1 0 0,1 0-1 0 0,4 7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DF710F-CB17-444A-9BE2-23D56B584D00}" type="datetimeFigureOut">
              <a:rPr lang="en-US" smtClean="0"/>
              <a:t>12/10/2021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56D15E-83E0-4435-BAD6-CD2B08C9D4CC}" type="slidenum">
              <a:rPr lang="en-US" smtClean="0"/>
              <a:t>‹#›</a:t>
            </a:fld>
            <a:endParaRPr lang="en-US"/>
          </a:p>
        </p:txBody>
      </p:sp>
    </p:spTree>
    <p:extLst>
      <p:ext uri="{BB962C8B-B14F-4D97-AF65-F5344CB8AC3E}">
        <p14:creationId xmlns:p14="http://schemas.microsoft.com/office/powerpoint/2010/main" val="4256722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Defragmentation#/media/File:FragmentationDefragmentation.gif"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https://www.redhat.com/en/topics/linux/what-is-the-linux-kernel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56D15E-83E0-4435-BAD6-CD2B08C9D4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682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https://www.howtogeek.com/184659/beginner-geek-hard-disk-partitions-explained/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56D15E-83E0-4435-BAD6-CD2B08C9D4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110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https://www.howtogeek.com/193669/whats-the-difference-between-gpt-and-mbr-when-partitioning-a-drive/</a:t>
            </a:r>
          </a:p>
          <a:p>
            <a:r>
              <a:rPr lang="en-US" dirty="0"/>
              <a:t>https://www.ghacks.net/2017/04/27/a-comparison-of-gpt-and-mbr-partition-structures/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DA078D-E97E-4874-A2EB-3B0FCE11CA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8775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https://www.lifewire.com/what-is-winload-exe-2626051</a:t>
            </a:r>
          </a:p>
        </p:txBody>
      </p:sp>
      <p:sp>
        <p:nvSpPr>
          <p:cNvPr id="4" name="Slide Number Placeholder 3"/>
          <p:cNvSpPr>
            <a:spLocks noGrp="1"/>
          </p:cNvSpPr>
          <p:nvPr>
            <p:ph type="sldNum" sz="quarter" idx="5"/>
          </p:nvPr>
        </p:nvSpPr>
        <p:spPr/>
        <p:txBody>
          <a:bodyPr/>
          <a:lstStyle/>
          <a:p>
            <a:fld id="{4BC1655D-55D4-4119-B1FB-01A261F8637A}" type="slidenum">
              <a:rPr lang="en-US" smtClean="0"/>
              <a:t>7</a:t>
            </a:fld>
            <a:endParaRPr lang="en-US"/>
          </a:p>
        </p:txBody>
      </p:sp>
    </p:spTree>
    <p:extLst>
      <p:ext uri="{BB962C8B-B14F-4D97-AF65-F5344CB8AC3E}">
        <p14:creationId xmlns:p14="http://schemas.microsoft.com/office/powerpoint/2010/main" val="2436159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https://www.usbmemorydirect.com/blog/introduction-to-bootable-flash-drives/</a:t>
            </a:r>
          </a:p>
        </p:txBody>
      </p:sp>
      <p:sp>
        <p:nvSpPr>
          <p:cNvPr id="4" name="Slide Number Placeholder 3"/>
          <p:cNvSpPr>
            <a:spLocks noGrp="1"/>
          </p:cNvSpPr>
          <p:nvPr>
            <p:ph type="sldNum" sz="quarter" idx="5"/>
          </p:nvPr>
        </p:nvSpPr>
        <p:spPr/>
        <p:txBody>
          <a:bodyPr/>
          <a:lstStyle/>
          <a:p>
            <a:fld id="{4BC1655D-55D4-4119-B1FB-01A261F8637A}" type="slidenum">
              <a:rPr lang="en-US" smtClean="0"/>
              <a:t>18</a:t>
            </a:fld>
            <a:endParaRPr lang="en-US"/>
          </a:p>
        </p:txBody>
      </p:sp>
    </p:spTree>
    <p:extLst>
      <p:ext uri="{BB962C8B-B14F-4D97-AF65-F5344CB8AC3E}">
        <p14:creationId xmlns:p14="http://schemas.microsoft.com/office/powerpoint/2010/main" val="2290114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https://support.system76.com/articles/install-in-vm</a:t>
            </a:r>
          </a:p>
        </p:txBody>
      </p:sp>
      <p:sp>
        <p:nvSpPr>
          <p:cNvPr id="4" name="Slide Number Placeholder 3"/>
          <p:cNvSpPr>
            <a:spLocks noGrp="1"/>
          </p:cNvSpPr>
          <p:nvPr>
            <p:ph type="sldNum" sz="quarter" idx="5"/>
          </p:nvPr>
        </p:nvSpPr>
        <p:spPr/>
        <p:txBody>
          <a:bodyPr/>
          <a:lstStyle/>
          <a:p>
            <a:fld id="{4BC1655D-55D4-4119-B1FB-01A261F8637A}" type="slidenum">
              <a:rPr lang="en-US" smtClean="0"/>
              <a:t>25</a:t>
            </a:fld>
            <a:endParaRPr lang="en-US"/>
          </a:p>
        </p:txBody>
      </p:sp>
    </p:spTree>
    <p:extLst>
      <p:ext uri="{BB962C8B-B14F-4D97-AF65-F5344CB8AC3E}">
        <p14:creationId xmlns:p14="http://schemas.microsoft.com/office/powerpoint/2010/main" val="751355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ea typeface="+mn-lt"/>
                <a:cs typeface="+mn-lt"/>
                <a:hlinkClick r:id="rId3"/>
              </a:rPr>
              <a:t>https://en.wikipedia.org/wiki/Defragmentation#/media/File:FragmentationDefragmentation.gif</a:t>
            </a:r>
            <a:endParaRPr lang="en-US" sz="1200" dirty="0">
              <a:solidFill>
                <a:srgbClr val="FFFFFF"/>
              </a:solidFill>
              <a:cs typeface="Calibri"/>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D8BAE33-14C9-4F3F-9459-31136DBE251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5882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https://docs.oracle.com/cd/E19455-01/805-7229/sysresquotas-3/index.html</a:t>
            </a:r>
          </a:p>
        </p:txBody>
      </p:sp>
      <p:sp>
        <p:nvSpPr>
          <p:cNvPr id="4" name="Slide Number Placeholder 3"/>
          <p:cNvSpPr>
            <a:spLocks noGrp="1"/>
          </p:cNvSpPr>
          <p:nvPr>
            <p:ph type="sldNum" sz="quarter" idx="5"/>
          </p:nvPr>
        </p:nvSpPr>
        <p:spPr/>
        <p:txBody>
          <a:bodyPr/>
          <a:lstStyle/>
          <a:p>
            <a:fld id="{E0777C34-294D-47C3-89CB-3621C4D13F6E}" type="slidenum">
              <a:rPr lang="en-US" smtClean="0"/>
              <a:t>41</a:t>
            </a:fld>
            <a:endParaRPr lang="en-US"/>
          </a:p>
        </p:txBody>
      </p:sp>
    </p:spTree>
    <p:extLst>
      <p:ext uri="{BB962C8B-B14F-4D97-AF65-F5344CB8AC3E}">
        <p14:creationId xmlns:p14="http://schemas.microsoft.com/office/powerpoint/2010/main" val="4162113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https://coffeewithbytes.com/blog/hardlink_softlink/</a:t>
            </a:r>
          </a:p>
        </p:txBody>
      </p:sp>
      <p:sp>
        <p:nvSpPr>
          <p:cNvPr id="4" name="Slide Number Placeholder 3"/>
          <p:cNvSpPr>
            <a:spLocks noGrp="1"/>
          </p:cNvSpPr>
          <p:nvPr>
            <p:ph type="sldNum" sz="quarter" idx="5"/>
          </p:nvPr>
        </p:nvSpPr>
        <p:spPr/>
        <p:txBody>
          <a:bodyPr/>
          <a:lstStyle/>
          <a:p>
            <a:fld id="{BA56D15E-83E0-4435-BAD6-CD2B08C9D4CC}" type="slidenum">
              <a:rPr lang="en-US" smtClean="0"/>
              <a:t>43</a:t>
            </a:fld>
            <a:endParaRPr lang="en-US"/>
          </a:p>
        </p:txBody>
      </p:sp>
    </p:spTree>
    <p:extLst>
      <p:ext uri="{BB962C8B-B14F-4D97-AF65-F5344CB8AC3E}">
        <p14:creationId xmlns:p14="http://schemas.microsoft.com/office/powerpoint/2010/main" val="3582725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https://winaero.com/create-symbolic-link-windows-10-powershell/</a:t>
            </a:r>
          </a:p>
        </p:txBody>
      </p:sp>
      <p:sp>
        <p:nvSpPr>
          <p:cNvPr id="4" name="Slide Number Placeholder 3"/>
          <p:cNvSpPr>
            <a:spLocks noGrp="1"/>
          </p:cNvSpPr>
          <p:nvPr>
            <p:ph type="sldNum" sz="quarter" idx="5"/>
          </p:nvPr>
        </p:nvSpPr>
        <p:spPr/>
        <p:txBody>
          <a:bodyPr/>
          <a:lstStyle/>
          <a:p>
            <a:fld id="{BA56D15E-83E0-4435-BAD6-CD2B08C9D4CC}" type="slidenum">
              <a:rPr lang="en-US" smtClean="0"/>
              <a:t>44</a:t>
            </a:fld>
            <a:endParaRPr lang="en-US"/>
          </a:p>
        </p:txBody>
      </p:sp>
    </p:spTree>
    <p:extLst>
      <p:ext uri="{BB962C8B-B14F-4D97-AF65-F5344CB8AC3E}">
        <p14:creationId xmlns:p14="http://schemas.microsoft.com/office/powerpoint/2010/main" val="2365814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https://www.digitalocean.com/community/tutorials/an-introduction-to-storage-terminology-and-concepts-in-linux</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DA078D-E97E-4874-A2EB-3B0FCE11CA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4130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1269658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A6FCAA-444E-470C-A800-72D5E4FBA7CF}" type="datetimeFigureOut">
              <a:rPr lang="en-US" smtClean="0"/>
              <a:t>12/10/2021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2688688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28781543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A96F-5EAC-4747-9F7E-8005318FAA7E}"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2245812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1889179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AA6FCAA-444E-470C-A800-72D5E4FBA7CF}" type="datetimeFigureOut">
              <a:rPr lang="en-US" smtClean="0"/>
              <a:t>12/10/2021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1024250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AA6FCAA-444E-470C-A800-72D5E4FBA7CF}" type="datetimeFigureOut">
              <a:rPr lang="en-US" smtClean="0"/>
              <a:t>12/10/2021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4057000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35705376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1235963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9034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955594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A6FCAA-444E-470C-A800-72D5E4FBA7CF}" type="datetimeFigureOut">
              <a:rPr lang="en-US" smtClean="0"/>
              <a:t>12/10/2021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1021395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A6FCAA-444E-470C-A800-72D5E4FBA7CF}" type="datetimeFigureOut">
              <a:rPr lang="en-US" smtClean="0"/>
              <a:t>12/10/2021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3553140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542968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3710879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AA6FCAA-444E-470C-A800-72D5E4FBA7CF}" type="datetimeFigureOut">
              <a:rPr lang="en-US" smtClean="0"/>
              <a:t>12/10/2021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3398288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A6FCAA-444E-470C-A800-72D5E4FBA7CF}" type="datetimeFigureOut">
              <a:rPr lang="en-US" smtClean="0"/>
              <a:t>12/10/2021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40A96F-5EAC-4747-9F7E-8005318FAA7E}" type="slidenum">
              <a:rPr lang="en-US" smtClean="0"/>
              <a:t>‹#›</a:t>
            </a:fld>
            <a:endParaRPr lang="en-US"/>
          </a:p>
        </p:txBody>
      </p:sp>
    </p:spTree>
    <p:extLst>
      <p:ext uri="{BB962C8B-B14F-4D97-AF65-F5344CB8AC3E}">
        <p14:creationId xmlns:p14="http://schemas.microsoft.com/office/powerpoint/2010/main" val="1282119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AA6FCAA-444E-470C-A800-72D5E4FBA7CF}" type="datetimeFigureOut">
              <a:rPr lang="en-US" smtClean="0"/>
              <a:t>12/10/2021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B40A96F-5EAC-4747-9F7E-8005318FAA7E}" type="slidenum">
              <a:rPr lang="en-US" smtClean="0"/>
              <a:t>‹#›</a:t>
            </a:fld>
            <a:endParaRPr lang="en-US"/>
          </a:p>
        </p:txBody>
      </p:sp>
    </p:spTree>
    <p:extLst>
      <p:ext uri="{BB962C8B-B14F-4D97-AF65-F5344CB8AC3E}">
        <p14:creationId xmlns:p14="http://schemas.microsoft.com/office/powerpoint/2010/main" val="3848458618"/>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linux.com/training-tutorials/create-and-run-virtual-machines-virt-manager/" TargetMode="External"/><Relationship Id="rId2" Type="http://schemas.openxmlformats.org/officeDocument/2006/relationships/hyperlink" Target="https://www.technorms.com/8208/check-if-processor-supports-virtualization" TargetMode="External"/><Relationship Id="rId1" Type="http://schemas.openxmlformats.org/officeDocument/2006/relationships/slideLayout" Target="../slideLayouts/slideLayout2.xml"/><Relationship Id="rId4" Type="http://schemas.openxmlformats.org/officeDocument/2006/relationships/hyperlink" Target="https://build5nines.com/check-hyper-v-intel-vt-x-virtualization-support-on-macos-computer/"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www.virtualbox.org/wiki/Download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ubuntu.com/download/desktop" TargetMode="External"/><Relationship Id="rId2" Type="http://schemas.openxmlformats.org/officeDocument/2006/relationships/hyperlink" Target="https://distrowatch.co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ionos.com/digitalguide/server/know-how/make-a-bootable-usb-drive/" TargetMode="External"/><Relationship Id="rId2" Type="http://schemas.openxmlformats.org/officeDocument/2006/relationships/hyperlink" Target="https://www.cyberciti.biz/faq/creating-a-bootable-ubuntu-usb-stick-on-a-debian-linux/" TargetMode="External"/><Relationship Id="rId1" Type="http://schemas.openxmlformats.org/officeDocument/2006/relationships/slideLayout" Target="../slideLayouts/slideLayout2.xml"/><Relationship Id="rId5" Type="http://schemas.openxmlformats.org/officeDocument/2006/relationships/hyperlink" Target="https://ubuntu.com/tutorials/create-a-usb-stick-on-windows#1-overview" TargetMode="External"/><Relationship Id="rId4" Type="http://schemas.openxmlformats.org/officeDocument/2006/relationships/hyperlink" Target="https://rufus.ie/en/" TargetMode="External"/></Relationships>
</file>

<file path=ppt/slides/_rels/slide27.xml.rels><?xml version="1.0" encoding="UTF-8" standalone="yes"?>
<Relationships xmlns="http://schemas.openxmlformats.org/package/2006/relationships"><Relationship Id="rId2" Type="http://schemas.openxmlformats.org/officeDocument/2006/relationships/hyperlink" Target="https://www.youtube.com/watch?v=Dxnr2FAADAs&amp;ab_channel=Valve"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320.png"/><Relationship Id="rId3" Type="http://schemas.openxmlformats.org/officeDocument/2006/relationships/customXml" Target="../ink/ink44.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6" Type="http://schemas.openxmlformats.org/officeDocument/2006/relationships/image" Target="../media/image206.png"/><Relationship Id="rId21" Type="http://schemas.openxmlformats.org/officeDocument/2006/relationships/customXml" Target="../ink/ink10.xml"/><Relationship Id="rId42" Type="http://schemas.openxmlformats.org/officeDocument/2006/relationships/image" Target="../media/image214.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227.png"/><Relationship Id="rId84" Type="http://schemas.openxmlformats.org/officeDocument/2006/relationships/image" Target="../media/image235.png"/><Relationship Id="rId16" Type="http://schemas.openxmlformats.org/officeDocument/2006/relationships/image" Target="../media/image201.png"/><Relationship Id="rId11" Type="http://schemas.openxmlformats.org/officeDocument/2006/relationships/customXml" Target="../ink/ink5.xml"/><Relationship Id="rId32" Type="http://schemas.openxmlformats.org/officeDocument/2006/relationships/image" Target="../media/image209.png"/><Relationship Id="rId37" Type="http://schemas.openxmlformats.org/officeDocument/2006/relationships/customXml" Target="../ink/ink18.xml"/><Relationship Id="rId53" Type="http://schemas.openxmlformats.org/officeDocument/2006/relationships/customXml" Target="../ink/ink26.xml"/><Relationship Id="rId58" Type="http://schemas.openxmlformats.org/officeDocument/2006/relationships/image" Target="../media/image222.png"/><Relationship Id="rId74" Type="http://schemas.openxmlformats.org/officeDocument/2006/relationships/image" Target="../media/image230.png"/><Relationship Id="rId79" Type="http://schemas.openxmlformats.org/officeDocument/2006/relationships/customXml" Target="../ink/ink39.xml"/><Relationship Id="rId5" Type="http://schemas.openxmlformats.org/officeDocument/2006/relationships/customXml" Target="../ink/ink2.xml"/><Relationship Id="rId19" Type="http://schemas.openxmlformats.org/officeDocument/2006/relationships/customXml" Target="../ink/ink9.xml"/><Relationship Id="rId14" Type="http://schemas.openxmlformats.org/officeDocument/2006/relationships/image" Target="../media/image200.png"/><Relationship Id="rId22" Type="http://schemas.openxmlformats.org/officeDocument/2006/relationships/image" Target="../media/image204.png"/><Relationship Id="rId27" Type="http://schemas.openxmlformats.org/officeDocument/2006/relationships/customXml" Target="../ink/ink13.xml"/><Relationship Id="rId30" Type="http://schemas.openxmlformats.org/officeDocument/2006/relationships/image" Target="../media/image208.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217.png"/><Relationship Id="rId56" Type="http://schemas.openxmlformats.org/officeDocument/2006/relationships/image" Target="../media/image221.png"/><Relationship Id="rId64" Type="http://schemas.openxmlformats.org/officeDocument/2006/relationships/image" Target="../media/image225.png"/><Relationship Id="rId69" Type="http://schemas.openxmlformats.org/officeDocument/2006/relationships/customXml" Target="../ink/ink34.xml"/><Relationship Id="rId77" Type="http://schemas.openxmlformats.org/officeDocument/2006/relationships/customXml" Target="../ink/ink38.xml"/><Relationship Id="rId8" Type="http://schemas.openxmlformats.org/officeDocument/2006/relationships/image" Target="../media/image197.png"/><Relationship Id="rId51" Type="http://schemas.openxmlformats.org/officeDocument/2006/relationships/customXml" Target="../ink/ink25.xml"/><Relationship Id="rId72" Type="http://schemas.openxmlformats.org/officeDocument/2006/relationships/image" Target="../media/image229.png"/><Relationship Id="rId80" Type="http://schemas.openxmlformats.org/officeDocument/2006/relationships/image" Target="../media/image233.png"/><Relationship Id="rId85" Type="http://schemas.openxmlformats.org/officeDocument/2006/relationships/customXml" Target="../ink/ink42.xml"/><Relationship Id="rId3" Type="http://schemas.openxmlformats.org/officeDocument/2006/relationships/customXml" Target="../ink/ink1.xml"/><Relationship Id="rId12" Type="http://schemas.openxmlformats.org/officeDocument/2006/relationships/image" Target="../media/image199.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212.png"/><Relationship Id="rId46" Type="http://schemas.openxmlformats.org/officeDocument/2006/relationships/image" Target="../media/image216.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image" Target="../media/image203.png"/><Relationship Id="rId41" Type="http://schemas.openxmlformats.org/officeDocument/2006/relationships/customXml" Target="../ink/ink20.xml"/><Relationship Id="rId54" Type="http://schemas.openxmlformats.org/officeDocument/2006/relationships/image" Target="../media/image220.png"/><Relationship Id="rId62" Type="http://schemas.openxmlformats.org/officeDocument/2006/relationships/image" Target="../media/image224.png"/><Relationship Id="rId70" Type="http://schemas.openxmlformats.org/officeDocument/2006/relationships/image" Target="../media/image228.png"/><Relationship Id="rId75" Type="http://schemas.openxmlformats.org/officeDocument/2006/relationships/customXml" Target="../ink/ink37.xml"/><Relationship Id="rId83" Type="http://schemas.openxmlformats.org/officeDocument/2006/relationships/customXml" Target="../ink/ink41.xml"/><Relationship Id="rId88" Type="http://schemas.openxmlformats.org/officeDocument/2006/relationships/image" Target="../media/image237.png"/><Relationship Id="rId1" Type="http://schemas.openxmlformats.org/officeDocument/2006/relationships/slideLayout" Target="../slideLayouts/slideLayout2.xml"/><Relationship Id="rId6" Type="http://schemas.openxmlformats.org/officeDocument/2006/relationships/image" Target="../media/image196.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07.png"/><Relationship Id="rId36" Type="http://schemas.openxmlformats.org/officeDocument/2006/relationships/image" Target="../media/image211.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198.png"/><Relationship Id="rId31" Type="http://schemas.openxmlformats.org/officeDocument/2006/relationships/customXml" Target="../ink/ink15.xml"/><Relationship Id="rId44" Type="http://schemas.openxmlformats.org/officeDocument/2006/relationships/image" Target="../media/image215.png"/><Relationship Id="rId52" Type="http://schemas.openxmlformats.org/officeDocument/2006/relationships/image" Target="../media/image219.png"/><Relationship Id="rId60" Type="http://schemas.openxmlformats.org/officeDocument/2006/relationships/image" Target="../media/image223.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232.png"/><Relationship Id="rId81" Type="http://schemas.openxmlformats.org/officeDocument/2006/relationships/customXml" Target="../ink/ink40.xml"/><Relationship Id="rId86" Type="http://schemas.openxmlformats.org/officeDocument/2006/relationships/image" Target="../media/image236.png"/><Relationship Id="rId4" Type="http://schemas.openxmlformats.org/officeDocument/2006/relationships/image" Target="../media/image195.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202.png"/><Relationship Id="rId39" Type="http://schemas.openxmlformats.org/officeDocument/2006/relationships/customXml" Target="../ink/ink19.xml"/><Relationship Id="rId34" Type="http://schemas.openxmlformats.org/officeDocument/2006/relationships/image" Target="../media/image210.png"/><Relationship Id="rId50" Type="http://schemas.openxmlformats.org/officeDocument/2006/relationships/image" Target="../media/image218.png"/><Relationship Id="rId55" Type="http://schemas.openxmlformats.org/officeDocument/2006/relationships/customXml" Target="../ink/ink27.xml"/><Relationship Id="rId76" Type="http://schemas.openxmlformats.org/officeDocument/2006/relationships/image" Target="../media/image231.png"/><Relationship Id="rId7" Type="http://schemas.openxmlformats.org/officeDocument/2006/relationships/customXml" Target="../ink/ink3.xml"/><Relationship Id="rId71" Type="http://schemas.openxmlformats.org/officeDocument/2006/relationships/customXml" Target="../ink/ink35.xml"/><Relationship Id="rId2" Type="http://schemas.openxmlformats.org/officeDocument/2006/relationships/hyperlink" Target="https://distrowatch.com/" TargetMode="External"/><Relationship Id="rId29" Type="http://schemas.openxmlformats.org/officeDocument/2006/relationships/customXml" Target="../ink/ink14.xml"/><Relationship Id="rId24" Type="http://schemas.openxmlformats.org/officeDocument/2006/relationships/image" Target="../media/image205.png"/><Relationship Id="rId40" Type="http://schemas.openxmlformats.org/officeDocument/2006/relationships/image" Target="../media/image213.png"/><Relationship Id="rId45" Type="http://schemas.openxmlformats.org/officeDocument/2006/relationships/customXml" Target="../ink/ink22.xml"/><Relationship Id="rId66" Type="http://schemas.openxmlformats.org/officeDocument/2006/relationships/image" Target="../media/image226.png"/><Relationship Id="rId87" Type="http://schemas.openxmlformats.org/officeDocument/2006/relationships/customXml" Target="../ink/ink43.xml"/><Relationship Id="rId61" Type="http://schemas.openxmlformats.org/officeDocument/2006/relationships/customXml" Target="../ink/ink30.xml"/><Relationship Id="rId82" Type="http://schemas.openxmlformats.org/officeDocument/2006/relationships/image" Target="../media/image23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58AFCB-D3A1-4545-B05F-7577CB83A1F1}"/>
              </a:ext>
            </a:extLst>
          </p:cNvPr>
          <p:cNvSpPr>
            <a:spLocks noGrp="1"/>
          </p:cNvSpPr>
          <p:nvPr>
            <p:ph type="ctrTitle"/>
          </p:nvPr>
        </p:nvSpPr>
        <p:spPr/>
        <p:txBody>
          <a:bodyPr/>
          <a:lstStyle/>
          <a:p>
            <a:r>
              <a:rPr lang="en-US" dirty="0"/>
              <a:t>Week 07</a:t>
            </a:r>
          </a:p>
        </p:txBody>
      </p:sp>
      <p:sp>
        <p:nvSpPr>
          <p:cNvPr id="5" name="Subtitle 4">
            <a:extLst>
              <a:ext uri="{FF2B5EF4-FFF2-40B4-BE49-F238E27FC236}">
                <a16:creationId xmlns:a16="http://schemas.microsoft.com/office/drawing/2014/main" id="{F4114FA1-0177-4442-B6EF-437664BFD1F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04917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4D24DA-3BF7-4F26-848C-F58163F29999}"/>
              </a:ext>
            </a:extLst>
          </p:cNvPr>
          <p:cNvSpPr>
            <a:spLocks noGrp="1"/>
          </p:cNvSpPr>
          <p:nvPr>
            <p:ph type="title"/>
          </p:nvPr>
        </p:nvSpPr>
        <p:spPr/>
        <p:txBody>
          <a:bodyPr/>
          <a:lstStyle/>
          <a:p>
            <a:r>
              <a:rPr lang="en-US"/>
              <a:t>Virtualizing the Machine</a:t>
            </a:r>
            <a:endParaRPr lang="en-US" dirty="0"/>
          </a:p>
        </p:txBody>
      </p:sp>
      <p:sp>
        <p:nvSpPr>
          <p:cNvPr id="5" name="Text Placeholder 4">
            <a:extLst>
              <a:ext uri="{FF2B5EF4-FFF2-40B4-BE49-F238E27FC236}">
                <a16:creationId xmlns:a16="http://schemas.microsoft.com/office/drawing/2014/main" id="{41D21F47-03BA-4C97-94CE-B696C655614C}"/>
              </a:ext>
            </a:extLst>
          </p:cNvPr>
          <p:cNvSpPr>
            <a:spLocks noGrp="1"/>
          </p:cNvSpPr>
          <p:nvPr>
            <p:ph type="body" idx="1"/>
          </p:nvPr>
        </p:nvSpPr>
        <p:spPr/>
        <p:txBody>
          <a:bodyPr/>
          <a:lstStyle/>
          <a:p>
            <a:r>
              <a:rPr lang="en-US"/>
              <a:t>Experience via Virtual Machines</a:t>
            </a:r>
          </a:p>
        </p:txBody>
      </p:sp>
    </p:spTree>
    <p:extLst>
      <p:ext uri="{BB962C8B-B14F-4D97-AF65-F5344CB8AC3E}">
        <p14:creationId xmlns:p14="http://schemas.microsoft.com/office/powerpoint/2010/main" val="1357345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5185-AB73-4985-B503-394BDA1142B6}"/>
              </a:ext>
            </a:extLst>
          </p:cNvPr>
          <p:cNvSpPr>
            <a:spLocks noGrp="1"/>
          </p:cNvSpPr>
          <p:nvPr>
            <p:ph type="title"/>
          </p:nvPr>
        </p:nvSpPr>
        <p:spPr/>
        <p:txBody>
          <a:bodyPr/>
          <a:lstStyle/>
          <a:p>
            <a:r>
              <a:rPr lang="en-US"/>
              <a:t>The idea</a:t>
            </a:r>
          </a:p>
        </p:txBody>
      </p:sp>
      <p:sp>
        <p:nvSpPr>
          <p:cNvPr id="3" name="Content Placeholder 2">
            <a:extLst>
              <a:ext uri="{FF2B5EF4-FFF2-40B4-BE49-F238E27FC236}">
                <a16:creationId xmlns:a16="http://schemas.microsoft.com/office/drawing/2014/main" id="{BE6DBE01-536E-4644-A156-3AEDA8C95EBD}"/>
              </a:ext>
            </a:extLst>
          </p:cNvPr>
          <p:cNvSpPr>
            <a:spLocks noGrp="1"/>
          </p:cNvSpPr>
          <p:nvPr>
            <p:ph idx="1"/>
          </p:nvPr>
        </p:nvSpPr>
        <p:spPr/>
        <p:txBody>
          <a:bodyPr/>
          <a:lstStyle/>
          <a:p>
            <a:r>
              <a:rPr lang="en-US"/>
              <a:t>To understand the boot process, you should probably build something from scratch at some point</a:t>
            </a:r>
          </a:p>
          <a:p>
            <a:r>
              <a:rPr lang="en-US"/>
              <a:t>However, asking you to nuke your machine and reinstall would be… inconvenient</a:t>
            </a:r>
          </a:p>
          <a:p>
            <a:r>
              <a:rPr lang="en-US"/>
              <a:t>Buying each of you a new PC would be expensive</a:t>
            </a:r>
          </a:p>
          <a:p>
            <a:r>
              <a:rPr lang="en-US"/>
              <a:t>So</a:t>
            </a:r>
          </a:p>
          <a:p>
            <a:r>
              <a:rPr lang="en-US"/>
              <a:t>Virtualized hardware on which you can install an OS</a:t>
            </a:r>
          </a:p>
        </p:txBody>
      </p:sp>
    </p:spTree>
    <p:extLst>
      <p:ext uri="{BB962C8B-B14F-4D97-AF65-F5344CB8AC3E}">
        <p14:creationId xmlns:p14="http://schemas.microsoft.com/office/powerpoint/2010/main" val="3108325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566FE-2AF4-4342-8D97-29FAE3E251C8}"/>
              </a:ext>
            </a:extLst>
          </p:cNvPr>
          <p:cNvSpPr>
            <a:spLocks noGrp="1"/>
          </p:cNvSpPr>
          <p:nvPr>
            <p:ph type="title"/>
          </p:nvPr>
        </p:nvSpPr>
        <p:spPr/>
        <p:txBody>
          <a:bodyPr/>
          <a:lstStyle/>
          <a:p>
            <a:r>
              <a:rPr lang="en-US"/>
              <a:t>Definition of a VM</a:t>
            </a:r>
          </a:p>
        </p:txBody>
      </p:sp>
      <p:sp>
        <p:nvSpPr>
          <p:cNvPr id="3" name="Content Placeholder 2">
            <a:extLst>
              <a:ext uri="{FF2B5EF4-FFF2-40B4-BE49-F238E27FC236}">
                <a16:creationId xmlns:a16="http://schemas.microsoft.com/office/drawing/2014/main" id="{9794F349-457E-4886-AB69-DEF836732F86}"/>
              </a:ext>
            </a:extLst>
          </p:cNvPr>
          <p:cNvSpPr>
            <a:spLocks noGrp="1"/>
          </p:cNvSpPr>
          <p:nvPr>
            <p:ph idx="1"/>
          </p:nvPr>
        </p:nvSpPr>
        <p:spPr/>
        <p:txBody>
          <a:bodyPr/>
          <a:lstStyle/>
          <a:p>
            <a:r>
              <a:rPr lang="en-US"/>
              <a:t>Virtual Machines require hypervisors</a:t>
            </a:r>
          </a:p>
          <a:p>
            <a:r>
              <a:rPr lang="en-US"/>
              <a:t>Hypervisors make sure the guest gets its “share” of hardware resources</a:t>
            </a:r>
          </a:p>
          <a:p>
            <a:r>
              <a:rPr lang="en-US"/>
              <a:t>Host - the machine and OS that load when you turn on the system</a:t>
            </a:r>
          </a:p>
          <a:p>
            <a:r>
              <a:rPr lang="en-US"/>
              <a:t>Guest - the virtualized machine that can be turned “on” and “off” independently of the host</a:t>
            </a:r>
          </a:p>
          <a:p>
            <a:endParaRPr lang="en-US"/>
          </a:p>
        </p:txBody>
      </p:sp>
    </p:spTree>
    <p:extLst>
      <p:ext uri="{BB962C8B-B14F-4D97-AF65-F5344CB8AC3E}">
        <p14:creationId xmlns:p14="http://schemas.microsoft.com/office/powerpoint/2010/main" val="2335571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BB93B-51D9-45E3-98DC-D2F90AECA8AC}"/>
              </a:ext>
            </a:extLst>
          </p:cNvPr>
          <p:cNvSpPr>
            <a:spLocks noGrp="1"/>
          </p:cNvSpPr>
          <p:nvPr>
            <p:ph type="title"/>
          </p:nvPr>
        </p:nvSpPr>
        <p:spPr/>
        <p:txBody>
          <a:bodyPr/>
          <a:lstStyle/>
          <a:p>
            <a:r>
              <a:rPr lang="en-US"/>
              <a:t>Needs</a:t>
            </a:r>
          </a:p>
        </p:txBody>
      </p:sp>
      <p:sp>
        <p:nvSpPr>
          <p:cNvPr id="3" name="Content Placeholder 2">
            <a:extLst>
              <a:ext uri="{FF2B5EF4-FFF2-40B4-BE49-F238E27FC236}">
                <a16:creationId xmlns:a16="http://schemas.microsoft.com/office/drawing/2014/main" id="{41719952-B558-4242-BB38-22E8FD04EA96}"/>
              </a:ext>
            </a:extLst>
          </p:cNvPr>
          <p:cNvSpPr>
            <a:spLocks noGrp="1"/>
          </p:cNvSpPr>
          <p:nvPr>
            <p:ph idx="1"/>
          </p:nvPr>
        </p:nvSpPr>
        <p:spPr/>
        <p:txBody>
          <a:bodyPr/>
          <a:lstStyle/>
          <a:p>
            <a:r>
              <a:rPr lang="en-US"/>
              <a:t>CPU with virtualization</a:t>
            </a:r>
          </a:p>
          <a:p>
            <a:r>
              <a:rPr lang="en-US"/>
              <a:t>When you create a VM, you define its set of hardware resources it can use</a:t>
            </a:r>
          </a:p>
          <a:p>
            <a:pPr lvl="1"/>
            <a:r>
              <a:rPr lang="en-US"/>
              <a:t>CPU</a:t>
            </a:r>
          </a:p>
          <a:p>
            <a:pPr lvl="1"/>
            <a:r>
              <a:rPr lang="en-US"/>
              <a:t>RAM</a:t>
            </a:r>
          </a:p>
          <a:p>
            <a:pPr lvl="1"/>
            <a:r>
              <a:rPr lang="en-US"/>
              <a:t>Disk space</a:t>
            </a:r>
          </a:p>
          <a:p>
            <a:pPr lvl="1"/>
            <a:endParaRPr lang="en-US"/>
          </a:p>
          <a:p>
            <a:r>
              <a:rPr lang="en-US"/>
              <a:t>For those wondering, you can also define if it can use GPU resources</a:t>
            </a:r>
          </a:p>
          <a:p>
            <a:pPr lvl="1"/>
            <a:r>
              <a:rPr lang="en-US"/>
              <a:t>This is not as nice as you think, and limited in capability</a:t>
            </a:r>
          </a:p>
          <a:p>
            <a:pPr lvl="1"/>
            <a:r>
              <a:rPr lang="en-US"/>
              <a:t>But good for offloading visual tasks off the host CPU</a:t>
            </a:r>
          </a:p>
        </p:txBody>
      </p:sp>
    </p:spTree>
    <p:extLst>
      <p:ext uri="{BB962C8B-B14F-4D97-AF65-F5344CB8AC3E}">
        <p14:creationId xmlns:p14="http://schemas.microsoft.com/office/powerpoint/2010/main" val="1503521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CC5C5-43A6-4560-9E14-2BFEBEB7DEF3}"/>
              </a:ext>
            </a:extLst>
          </p:cNvPr>
          <p:cNvSpPr>
            <a:spLocks noGrp="1"/>
          </p:cNvSpPr>
          <p:nvPr>
            <p:ph type="title"/>
          </p:nvPr>
        </p:nvSpPr>
        <p:spPr/>
        <p:txBody>
          <a:bodyPr/>
          <a:lstStyle/>
          <a:p>
            <a:r>
              <a:rPr lang="en-US"/>
              <a:t>Check for Virtualization Support</a:t>
            </a:r>
          </a:p>
        </p:txBody>
      </p:sp>
      <p:sp>
        <p:nvSpPr>
          <p:cNvPr id="3" name="Content Placeholder 2">
            <a:extLst>
              <a:ext uri="{FF2B5EF4-FFF2-40B4-BE49-F238E27FC236}">
                <a16:creationId xmlns:a16="http://schemas.microsoft.com/office/drawing/2014/main" id="{D899742F-A13C-468B-B303-17340D1D6D8A}"/>
              </a:ext>
            </a:extLst>
          </p:cNvPr>
          <p:cNvSpPr>
            <a:spLocks noGrp="1"/>
          </p:cNvSpPr>
          <p:nvPr>
            <p:ph idx="1"/>
          </p:nvPr>
        </p:nvSpPr>
        <p:spPr/>
        <p:txBody>
          <a:bodyPr/>
          <a:lstStyle/>
          <a:p>
            <a:r>
              <a:rPr lang="en-US"/>
              <a:t>Windows:</a:t>
            </a:r>
          </a:p>
          <a:p>
            <a:pPr lvl="1"/>
            <a:r>
              <a:rPr lang="en-US">
                <a:hlinkClick r:id="rId2"/>
              </a:rPr>
              <a:t>https://www.technorms.com/8208/check-if-processor-supports-virtualization</a:t>
            </a:r>
            <a:r>
              <a:rPr lang="en-US"/>
              <a:t> </a:t>
            </a:r>
          </a:p>
          <a:p>
            <a:r>
              <a:rPr lang="en-US"/>
              <a:t>Linux: </a:t>
            </a:r>
          </a:p>
          <a:p>
            <a:pPr lvl="1"/>
            <a:r>
              <a:rPr lang="en-US">
                <a:hlinkClick r:id="rId3"/>
              </a:rPr>
              <a:t>https://www.linux.com/training-tutorials/create-and-run-virtual-machines-virt-manager/</a:t>
            </a:r>
            <a:r>
              <a:rPr lang="en-US"/>
              <a:t> </a:t>
            </a:r>
          </a:p>
          <a:p>
            <a:r>
              <a:rPr lang="en-US"/>
              <a:t>Mac:</a:t>
            </a:r>
          </a:p>
          <a:p>
            <a:pPr lvl="1"/>
            <a:r>
              <a:rPr lang="en-US">
                <a:hlinkClick r:id="rId4"/>
              </a:rPr>
              <a:t>https://build5nines.com/check-hyper-v-intel-vt-x-virtualization-support-on-macos-computer/</a:t>
            </a:r>
            <a:r>
              <a:rPr lang="en-US"/>
              <a:t> </a:t>
            </a:r>
          </a:p>
        </p:txBody>
      </p:sp>
    </p:spTree>
    <p:extLst>
      <p:ext uri="{BB962C8B-B14F-4D97-AF65-F5344CB8AC3E}">
        <p14:creationId xmlns:p14="http://schemas.microsoft.com/office/powerpoint/2010/main" val="761206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3D014-5D76-46B0-B085-65571FE1355E}"/>
              </a:ext>
            </a:extLst>
          </p:cNvPr>
          <p:cNvSpPr>
            <a:spLocks noGrp="1"/>
          </p:cNvSpPr>
          <p:nvPr>
            <p:ph type="title"/>
          </p:nvPr>
        </p:nvSpPr>
        <p:spPr/>
        <p:txBody>
          <a:bodyPr/>
          <a:lstStyle/>
          <a:p>
            <a:r>
              <a:rPr lang="en-US"/>
              <a:t>VirtualBox</a:t>
            </a:r>
          </a:p>
        </p:txBody>
      </p:sp>
      <p:sp>
        <p:nvSpPr>
          <p:cNvPr id="3" name="Content Placeholder 2">
            <a:extLst>
              <a:ext uri="{FF2B5EF4-FFF2-40B4-BE49-F238E27FC236}">
                <a16:creationId xmlns:a16="http://schemas.microsoft.com/office/drawing/2014/main" id="{52B28D60-425E-438E-B898-788BEE41CF03}"/>
              </a:ext>
            </a:extLst>
          </p:cNvPr>
          <p:cNvSpPr>
            <a:spLocks noGrp="1"/>
          </p:cNvSpPr>
          <p:nvPr>
            <p:ph idx="1"/>
          </p:nvPr>
        </p:nvSpPr>
        <p:spPr/>
        <p:txBody>
          <a:bodyPr/>
          <a:lstStyle/>
          <a:p>
            <a:r>
              <a:rPr lang="en-US">
                <a:hlinkClick r:id="rId2"/>
              </a:rPr>
              <a:t>https://www.virtualbox.org/wiki/Downloads</a:t>
            </a:r>
            <a:r>
              <a:rPr lang="en-US"/>
              <a:t> </a:t>
            </a:r>
          </a:p>
          <a:p>
            <a:r>
              <a:rPr lang="en-US"/>
              <a:t>This is the virtual machine manager we will focus on</a:t>
            </a:r>
          </a:p>
          <a:p>
            <a:endParaRPr lang="en-US"/>
          </a:p>
          <a:p>
            <a:r>
              <a:rPr lang="en-US"/>
              <a:t>Others exist: VMWare and Parallels are some other big names</a:t>
            </a:r>
          </a:p>
        </p:txBody>
      </p:sp>
    </p:spTree>
    <p:extLst>
      <p:ext uri="{BB962C8B-B14F-4D97-AF65-F5344CB8AC3E}">
        <p14:creationId xmlns:p14="http://schemas.microsoft.com/office/powerpoint/2010/main" val="2460749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ACA9F-71F8-4616-844D-EE33E713FBFA}"/>
              </a:ext>
            </a:extLst>
          </p:cNvPr>
          <p:cNvSpPr>
            <a:spLocks noGrp="1"/>
          </p:cNvSpPr>
          <p:nvPr>
            <p:ph type="title"/>
          </p:nvPr>
        </p:nvSpPr>
        <p:spPr/>
        <p:txBody>
          <a:bodyPr/>
          <a:lstStyle/>
          <a:p>
            <a:r>
              <a:rPr lang="en-US"/>
              <a:t>Creating a virtual machine</a:t>
            </a:r>
          </a:p>
        </p:txBody>
      </p:sp>
      <p:sp>
        <p:nvSpPr>
          <p:cNvPr id="3" name="Content Placeholder 2">
            <a:extLst>
              <a:ext uri="{FF2B5EF4-FFF2-40B4-BE49-F238E27FC236}">
                <a16:creationId xmlns:a16="http://schemas.microsoft.com/office/drawing/2014/main" id="{1F95D423-A7F6-4DEF-8EF1-1AFAED67AB77}"/>
              </a:ext>
            </a:extLst>
          </p:cNvPr>
          <p:cNvSpPr>
            <a:spLocks noGrp="1"/>
          </p:cNvSpPr>
          <p:nvPr>
            <p:ph idx="1"/>
          </p:nvPr>
        </p:nvSpPr>
        <p:spPr/>
        <p:txBody>
          <a:bodyPr>
            <a:normAutofit/>
          </a:bodyPr>
          <a:lstStyle/>
          <a:p>
            <a:r>
              <a:rPr lang="en-US"/>
              <a:t>Before you can install an OS, you need to set the hardware the machine will run on</a:t>
            </a:r>
          </a:p>
          <a:p>
            <a:pPr lvl="1"/>
            <a:r>
              <a:rPr lang="en-US"/>
              <a:t>ie. Your laptop must exist before it can have an OS</a:t>
            </a:r>
          </a:p>
          <a:p>
            <a:r>
              <a:rPr lang="en-US"/>
              <a:t>Determine how much:</a:t>
            </a:r>
          </a:p>
          <a:p>
            <a:pPr lvl="1"/>
            <a:r>
              <a:rPr lang="en-US"/>
              <a:t>RAM</a:t>
            </a:r>
          </a:p>
          <a:p>
            <a:pPr lvl="2"/>
            <a:r>
              <a:rPr lang="en-US"/>
              <a:t>Keep in mind your host also uses RAM, so pick fairly</a:t>
            </a:r>
          </a:p>
          <a:p>
            <a:pPr lvl="1"/>
            <a:r>
              <a:rPr lang="en-US"/>
              <a:t>CPU</a:t>
            </a:r>
          </a:p>
          <a:p>
            <a:pPr lvl="2"/>
            <a:r>
              <a:rPr lang="en-US"/>
              <a:t>Keep in mind your host also uses CPU, so pick fairly</a:t>
            </a:r>
          </a:p>
          <a:p>
            <a:pPr lvl="1"/>
            <a:r>
              <a:rPr lang="en-US"/>
              <a:t>Disk space</a:t>
            </a:r>
          </a:p>
          <a:p>
            <a:pPr lvl="2"/>
            <a:r>
              <a:rPr lang="en-US"/>
              <a:t>And whether that disk is finite or allowed to grow</a:t>
            </a:r>
          </a:p>
          <a:p>
            <a:pPr lvl="3"/>
            <a:r>
              <a:rPr lang="en-US"/>
              <a:t>Note: disks don’t normally “grow”</a:t>
            </a:r>
          </a:p>
        </p:txBody>
      </p:sp>
    </p:spTree>
    <p:extLst>
      <p:ext uri="{BB962C8B-B14F-4D97-AF65-F5344CB8AC3E}">
        <p14:creationId xmlns:p14="http://schemas.microsoft.com/office/powerpoint/2010/main" val="1021647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A1531-C6BE-4C74-A247-F1EB1F38289F}"/>
              </a:ext>
            </a:extLst>
          </p:cNvPr>
          <p:cNvSpPr>
            <a:spLocks noGrp="1"/>
          </p:cNvSpPr>
          <p:nvPr>
            <p:ph type="title"/>
          </p:nvPr>
        </p:nvSpPr>
        <p:spPr/>
        <p:txBody>
          <a:bodyPr/>
          <a:lstStyle/>
          <a:p>
            <a:r>
              <a:rPr lang="en-US"/>
              <a:t>Installing a VM</a:t>
            </a:r>
          </a:p>
        </p:txBody>
      </p:sp>
      <p:sp>
        <p:nvSpPr>
          <p:cNvPr id="3" name="Content Placeholder 2">
            <a:extLst>
              <a:ext uri="{FF2B5EF4-FFF2-40B4-BE49-F238E27FC236}">
                <a16:creationId xmlns:a16="http://schemas.microsoft.com/office/drawing/2014/main" id="{EB5DA747-322A-4224-8968-B7C84D237EC5}"/>
              </a:ext>
            </a:extLst>
          </p:cNvPr>
          <p:cNvSpPr>
            <a:spLocks noGrp="1"/>
          </p:cNvSpPr>
          <p:nvPr>
            <p:ph idx="1"/>
          </p:nvPr>
        </p:nvSpPr>
        <p:spPr/>
        <p:txBody>
          <a:bodyPr/>
          <a:lstStyle/>
          <a:p>
            <a:r>
              <a:rPr lang="en-US"/>
              <a:t>Pick an iso (optical disk image)</a:t>
            </a:r>
          </a:p>
          <a:p>
            <a:pPr lvl="1"/>
            <a:r>
              <a:rPr lang="en-US"/>
              <a:t>An iso is a complete copy of everything stored on a physical optical disc like CD, DVD, or Blu-ray disc</a:t>
            </a:r>
          </a:p>
          <a:p>
            <a:r>
              <a:rPr lang="en-US"/>
              <a:t>ISO images these days are used primarily for distributing large programs and operating systems, because it allows all the files to be contained in one easily downloadable file</a:t>
            </a:r>
          </a:p>
          <a:p>
            <a:r>
              <a:rPr lang="en-US"/>
              <a:t>An iso does not necessarily contain the full OS.  It is usually designed as an installation media, and may ask for internet access</a:t>
            </a:r>
          </a:p>
          <a:p>
            <a:endParaRPr lang="en-US"/>
          </a:p>
        </p:txBody>
      </p:sp>
    </p:spTree>
    <p:extLst>
      <p:ext uri="{BB962C8B-B14F-4D97-AF65-F5344CB8AC3E}">
        <p14:creationId xmlns:p14="http://schemas.microsoft.com/office/powerpoint/2010/main" val="1900288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1545D-DB51-4EFB-815A-4E8BCB0F63B6}"/>
              </a:ext>
            </a:extLst>
          </p:cNvPr>
          <p:cNvSpPr>
            <a:spLocks noGrp="1"/>
          </p:cNvSpPr>
          <p:nvPr>
            <p:ph type="title"/>
          </p:nvPr>
        </p:nvSpPr>
        <p:spPr/>
        <p:txBody>
          <a:bodyPr/>
          <a:lstStyle/>
          <a:p>
            <a:r>
              <a:rPr lang="en-US"/>
              <a:t>Note: VM vs Real World</a:t>
            </a:r>
          </a:p>
        </p:txBody>
      </p:sp>
      <p:sp>
        <p:nvSpPr>
          <p:cNvPr id="3" name="Content Placeholder 2">
            <a:extLst>
              <a:ext uri="{FF2B5EF4-FFF2-40B4-BE49-F238E27FC236}">
                <a16:creationId xmlns:a16="http://schemas.microsoft.com/office/drawing/2014/main" id="{2ED9D008-C1B2-4EE5-943D-FF40C87A9764}"/>
              </a:ext>
            </a:extLst>
          </p:cNvPr>
          <p:cNvSpPr>
            <a:spLocks noGrp="1"/>
          </p:cNvSpPr>
          <p:nvPr>
            <p:ph idx="1"/>
          </p:nvPr>
        </p:nvSpPr>
        <p:spPr/>
        <p:txBody>
          <a:bodyPr/>
          <a:lstStyle/>
          <a:p>
            <a:r>
              <a:rPr lang="en-US"/>
              <a:t>In the real world, you would download your iso, then create a BOOTABLE disk that will boot to the FILESYSTEM on the drive</a:t>
            </a:r>
          </a:p>
          <a:p>
            <a:r>
              <a:rPr lang="en-US"/>
              <a:t>This means an iso’s contain the exact contents that need to be on the media (usually a USB)</a:t>
            </a:r>
          </a:p>
          <a:p>
            <a:r>
              <a:rPr lang="en-US"/>
              <a:t>The BIOS can detect bootable partitions on the USB, because it has a partition table, and boot to them</a:t>
            </a:r>
          </a:p>
          <a:p>
            <a:endParaRPr lang="en-US"/>
          </a:p>
          <a:p>
            <a:r>
              <a:rPr lang="en-US"/>
              <a:t>VirtualBox is handling this for us - we just need to specify the iso</a:t>
            </a:r>
          </a:p>
        </p:txBody>
      </p:sp>
    </p:spTree>
    <p:extLst>
      <p:ext uri="{BB962C8B-B14F-4D97-AF65-F5344CB8AC3E}">
        <p14:creationId xmlns:p14="http://schemas.microsoft.com/office/powerpoint/2010/main" val="2493134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EFCFB-66E5-43A5-B67A-8013670B7EC5}"/>
              </a:ext>
            </a:extLst>
          </p:cNvPr>
          <p:cNvSpPr>
            <a:spLocks noGrp="1"/>
          </p:cNvSpPr>
          <p:nvPr>
            <p:ph type="title"/>
          </p:nvPr>
        </p:nvSpPr>
        <p:spPr/>
        <p:txBody>
          <a:bodyPr/>
          <a:lstStyle/>
          <a:p>
            <a:r>
              <a:rPr lang="en-US"/>
              <a:t>What does it mean to create bootable media?</a:t>
            </a:r>
          </a:p>
        </p:txBody>
      </p:sp>
      <p:sp>
        <p:nvSpPr>
          <p:cNvPr id="3" name="Content Placeholder 2">
            <a:extLst>
              <a:ext uri="{FF2B5EF4-FFF2-40B4-BE49-F238E27FC236}">
                <a16:creationId xmlns:a16="http://schemas.microsoft.com/office/drawing/2014/main" id="{D3AF863C-BFF6-455C-A841-8ECC966D2CDA}"/>
              </a:ext>
            </a:extLst>
          </p:cNvPr>
          <p:cNvSpPr>
            <a:spLocks noGrp="1"/>
          </p:cNvSpPr>
          <p:nvPr>
            <p:ph idx="1"/>
          </p:nvPr>
        </p:nvSpPr>
        <p:spPr/>
        <p:txBody>
          <a:bodyPr/>
          <a:lstStyle/>
          <a:p>
            <a:r>
              <a:rPr lang="en-US"/>
              <a:t>https://www.cyberciti.biz/faq/creating-a-bootable-ubuntu-usb-stick-on-a-debian-linux/</a:t>
            </a:r>
          </a:p>
        </p:txBody>
      </p:sp>
    </p:spTree>
    <p:extLst>
      <p:ext uri="{BB962C8B-B14F-4D97-AF65-F5344CB8AC3E}">
        <p14:creationId xmlns:p14="http://schemas.microsoft.com/office/powerpoint/2010/main" val="2352224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9582F-4BCD-487D-B72A-72611B9CA4CE}"/>
              </a:ext>
            </a:extLst>
          </p:cNvPr>
          <p:cNvSpPr>
            <a:spLocks noGrp="1"/>
          </p:cNvSpPr>
          <p:nvPr>
            <p:ph type="title"/>
          </p:nvPr>
        </p:nvSpPr>
        <p:spPr/>
        <p:txBody>
          <a:bodyPr/>
          <a:lstStyle/>
          <a:p>
            <a:r>
              <a:rPr lang="en-US"/>
              <a:t>Updates</a:t>
            </a:r>
          </a:p>
        </p:txBody>
      </p:sp>
      <p:sp>
        <p:nvSpPr>
          <p:cNvPr id="3" name="Content Placeholder 2">
            <a:extLst>
              <a:ext uri="{FF2B5EF4-FFF2-40B4-BE49-F238E27FC236}">
                <a16:creationId xmlns:a16="http://schemas.microsoft.com/office/drawing/2014/main" id="{79095F72-6F35-4AA9-B867-4DA7FA59DDFB}"/>
              </a:ext>
            </a:extLst>
          </p:cNvPr>
          <p:cNvSpPr>
            <a:spLocks noGrp="1"/>
          </p:cNvSpPr>
          <p:nvPr>
            <p:ph idx="1"/>
          </p:nvPr>
        </p:nvSpPr>
        <p:spPr/>
        <p:txBody>
          <a:bodyPr>
            <a:normAutofit/>
          </a:bodyPr>
          <a:lstStyle/>
          <a:p>
            <a:r>
              <a:rPr lang="en-US"/>
              <a:t>Lab 05 - Due tonight (10/5), else10% off per day until Friday, 9/30</a:t>
            </a:r>
          </a:p>
          <a:p>
            <a:r>
              <a:rPr lang="en-US"/>
              <a:t>Lab 06 - Due Monday 10/11</a:t>
            </a:r>
          </a:p>
          <a:p>
            <a:endParaRPr lang="en-US"/>
          </a:p>
          <a:p>
            <a:r>
              <a:rPr lang="en-US"/>
              <a:t>Quiz 3 - this Thursday 10/7</a:t>
            </a:r>
          </a:p>
          <a:p>
            <a:endParaRPr lang="en-US"/>
          </a:p>
          <a:p>
            <a:r>
              <a:rPr lang="en-US"/>
              <a:t>Midterm Review - 10/12</a:t>
            </a:r>
          </a:p>
          <a:p>
            <a:r>
              <a:rPr lang="en-US"/>
              <a:t>Midterm - 10/14</a:t>
            </a:r>
          </a:p>
          <a:p>
            <a:pPr lvl="1"/>
            <a:r>
              <a:rPr lang="en-US"/>
              <a:t>1.5 hours once started</a:t>
            </a:r>
          </a:p>
          <a:p>
            <a:pPr lvl="1"/>
            <a:r>
              <a:rPr lang="en-US"/>
              <a:t>1 attempt</a:t>
            </a:r>
          </a:p>
          <a:p>
            <a:pPr lvl="1"/>
            <a:r>
              <a:rPr lang="en-US"/>
              <a:t>Open 8:00 AM - 11:59 PM</a:t>
            </a:r>
          </a:p>
        </p:txBody>
      </p:sp>
    </p:spTree>
    <p:extLst>
      <p:ext uri="{BB962C8B-B14F-4D97-AF65-F5344CB8AC3E}">
        <p14:creationId xmlns:p14="http://schemas.microsoft.com/office/powerpoint/2010/main" val="172129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397B2-566D-4E16-A749-74A8B0A790CF}"/>
              </a:ext>
            </a:extLst>
          </p:cNvPr>
          <p:cNvSpPr>
            <a:spLocks noGrp="1"/>
          </p:cNvSpPr>
          <p:nvPr>
            <p:ph type="title"/>
          </p:nvPr>
        </p:nvSpPr>
        <p:spPr/>
        <p:txBody>
          <a:bodyPr/>
          <a:lstStyle/>
          <a:p>
            <a:r>
              <a:rPr lang="en-US"/>
              <a:t>Where do I get an iso?</a:t>
            </a:r>
          </a:p>
        </p:txBody>
      </p:sp>
      <p:sp>
        <p:nvSpPr>
          <p:cNvPr id="3" name="Content Placeholder 2">
            <a:extLst>
              <a:ext uri="{FF2B5EF4-FFF2-40B4-BE49-F238E27FC236}">
                <a16:creationId xmlns:a16="http://schemas.microsoft.com/office/drawing/2014/main" id="{BCAC8933-B6B0-4804-8560-77DC61395032}"/>
              </a:ext>
            </a:extLst>
          </p:cNvPr>
          <p:cNvSpPr>
            <a:spLocks noGrp="1"/>
          </p:cNvSpPr>
          <p:nvPr>
            <p:ph idx="1"/>
          </p:nvPr>
        </p:nvSpPr>
        <p:spPr/>
        <p:txBody>
          <a:bodyPr>
            <a:normAutofit/>
          </a:bodyPr>
          <a:lstStyle/>
          <a:p>
            <a:r>
              <a:rPr lang="en-US"/>
              <a:t>Well, what operating system would you like?</a:t>
            </a:r>
          </a:p>
          <a:p>
            <a:pPr lvl="1"/>
            <a:r>
              <a:rPr lang="en-US"/>
              <a:t>Licensing can be a problem (Windows &amp; Mac) - Unix / Linux VMs are most common</a:t>
            </a:r>
          </a:p>
          <a:p>
            <a:r>
              <a:rPr lang="en-US">
                <a:hlinkClick r:id="rId2"/>
              </a:rPr>
              <a:t>https://distrowatch.com/</a:t>
            </a:r>
            <a:r>
              <a:rPr lang="en-US"/>
              <a:t> </a:t>
            </a:r>
          </a:p>
          <a:p>
            <a:r>
              <a:rPr lang="en-US"/>
              <a:t>Ubuntu is a reigning “New to Linux?  Start here” champion</a:t>
            </a:r>
          </a:p>
          <a:p>
            <a:pPr lvl="1"/>
            <a:r>
              <a:rPr lang="en-US">
                <a:hlinkClick r:id="rId3"/>
              </a:rPr>
              <a:t>https://ubuntu.com/download/desktop</a:t>
            </a:r>
            <a:r>
              <a:rPr lang="en-US"/>
              <a:t> </a:t>
            </a:r>
          </a:p>
          <a:p>
            <a:pPr lvl="1"/>
            <a:r>
              <a:rPr lang="en-US"/>
              <a:t>We are using Ubuntu Server VMs in AWS</a:t>
            </a:r>
          </a:p>
          <a:p>
            <a:pPr lvl="1"/>
            <a:endParaRPr lang="en-US"/>
          </a:p>
          <a:p>
            <a:r>
              <a:rPr lang="en-US"/>
              <a:t>Head to their site, click download to download an iso to install the OS</a:t>
            </a:r>
          </a:p>
        </p:txBody>
      </p:sp>
    </p:spTree>
    <p:extLst>
      <p:ext uri="{BB962C8B-B14F-4D97-AF65-F5344CB8AC3E}">
        <p14:creationId xmlns:p14="http://schemas.microsoft.com/office/powerpoint/2010/main" val="743401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235B9-74DB-48BC-AFE5-0D9C62DFF0E3}"/>
              </a:ext>
            </a:extLst>
          </p:cNvPr>
          <p:cNvSpPr>
            <a:spLocks noGrp="1"/>
          </p:cNvSpPr>
          <p:nvPr>
            <p:ph type="title"/>
          </p:nvPr>
        </p:nvSpPr>
        <p:spPr/>
        <p:txBody>
          <a:bodyPr/>
          <a:lstStyle/>
          <a:p>
            <a:r>
              <a:rPr lang="en-US"/>
              <a:t>Installing a VM</a:t>
            </a:r>
          </a:p>
        </p:txBody>
      </p:sp>
      <p:sp>
        <p:nvSpPr>
          <p:cNvPr id="3" name="Content Placeholder 2">
            <a:extLst>
              <a:ext uri="{FF2B5EF4-FFF2-40B4-BE49-F238E27FC236}">
                <a16:creationId xmlns:a16="http://schemas.microsoft.com/office/drawing/2014/main" id="{4ED4CC00-A0AC-4013-A228-EAF7C049C8DC}"/>
              </a:ext>
            </a:extLst>
          </p:cNvPr>
          <p:cNvSpPr>
            <a:spLocks noGrp="1"/>
          </p:cNvSpPr>
          <p:nvPr>
            <p:ph idx="1"/>
          </p:nvPr>
        </p:nvSpPr>
        <p:spPr/>
        <p:txBody>
          <a:bodyPr/>
          <a:lstStyle/>
          <a:p>
            <a:r>
              <a:rPr lang="en-US"/>
              <a:t>So you have hardware reserved, well, “virtualized” hardware</a:t>
            </a:r>
          </a:p>
          <a:p>
            <a:r>
              <a:rPr lang="en-US"/>
              <a:t>The disk space is a folder on your host of reserved size</a:t>
            </a:r>
          </a:p>
          <a:p>
            <a:r>
              <a:rPr lang="en-US"/>
              <a:t>The RAM will be eaten up by the Guest once you start the VM</a:t>
            </a:r>
          </a:p>
          <a:p>
            <a:r>
              <a:rPr lang="en-US"/>
              <a:t>The CPU will be virtualized (and will take up from your host) once you hit go</a:t>
            </a:r>
          </a:p>
          <a:p>
            <a:endParaRPr lang="en-US"/>
          </a:p>
          <a:p>
            <a:r>
              <a:rPr lang="en-US"/>
              <a:t>You now need to “plug in” your installation media (the iso)</a:t>
            </a:r>
          </a:p>
          <a:p>
            <a:r>
              <a:rPr lang="en-US"/>
              <a:t>Now start your VM</a:t>
            </a:r>
          </a:p>
        </p:txBody>
      </p:sp>
    </p:spTree>
    <p:extLst>
      <p:ext uri="{BB962C8B-B14F-4D97-AF65-F5344CB8AC3E}">
        <p14:creationId xmlns:p14="http://schemas.microsoft.com/office/powerpoint/2010/main" val="926420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8FF11-8793-42BB-A6B4-A10F5A91128C}"/>
              </a:ext>
            </a:extLst>
          </p:cNvPr>
          <p:cNvSpPr>
            <a:spLocks noGrp="1"/>
          </p:cNvSpPr>
          <p:nvPr>
            <p:ph type="title"/>
          </p:nvPr>
        </p:nvSpPr>
        <p:spPr/>
        <p:txBody>
          <a:bodyPr/>
          <a:lstStyle/>
          <a:p>
            <a:r>
              <a:rPr lang="en-US"/>
              <a:t>What’s happening on first boot?</a:t>
            </a:r>
          </a:p>
        </p:txBody>
      </p:sp>
      <p:sp>
        <p:nvSpPr>
          <p:cNvPr id="3" name="Content Placeholder 2">
            <a:extLst>
              <a:ext uri="{FF2B5EF4-FFF2-40B4-BE49-F238E27FC236}">
                <a16:creationId xmlns:a16="http://schemas.microsoft.com/office/drawing/2014/main" id="{5E938EC6-7D1D-416B-95F2-69506950CCED}"/>
              </a:ext>
            </a:extLst>
          </p:cNvPr>
          <p:cNvSpPr>
            <a:spLocks noGrp="1"/>
          </p:cNvSpPr>
          <p:nvPr>
            <p:ph idx="1"/>
          </p:nvPr>
        </p:nvSpPr>
        <p:spPr/>
        <p:txBody>
          <a:bodyPr/>
          <a:lstStyle/>
          <a:p>
            <a:r>
              <a:rPr lang="en-US"/>
              <a:t>The disk will be “skipped”</a:t>
            </a:r>
          </a:p>
          <a:p>
            <a:r>
              <a:rPr lang="en-US"/>
              <a:t>It does not have a partition table with any bootable partitions</a:t>
            </a:r>
          </a:p>
          <a:p>
            <a:r>
              <a:rPr lang="en-US"/>
              <a:t>Goes straight to iso (installation media)</a:t>
            </a:r>
          </a:p>
        </p:txBody>
      </p:sp>
    </p:spTree>
    <p:extLst>
      <p:ext uri="{BB962C8B-B14F-4D97-AF65-F5344CB8AC3E}">
        <p14:creationId xmlns:p14="http://schemas.microsoft.com/office/powerpoint/2010/main" val="3674665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8CC3D-37C6-4819-BBA1-9F5673208B1F}"/>
              </a:ext>
            </a:extLst>
          </p:cNvPr>
          <p:cNvSpPr>
            <a:spLocks noGrp="1"/>
          </p:cNvSpPr>
          <p:nvPr>
            <p:ph type="title"/>
          </p:nvPr>
        </p:nvSpPr>
        <p:spPr/>
        <p:txBody>
          <a:bodyPr/>
          <a:lstStyle/>
          <a:p>
            <a:r>
              <a:rPr lang="en-US"/>
              <a:t>Problem &amp; Solution</a:t>
            </a:r>
          </a:p>
        </p:txBody>
      </p:sp>
      <p:sp>
        <p:nvSpPr>
          <p:cNvPr id="3" name="Content Placeholder 2">
            <a:extLst>
              <a:ext uri="{FF2B5EF4-FFF2-40B4-BE49-F238E27FC236}">
                <a16:creationId xmlns:a16="http://schemas.microsoft.com/office/drawing/2014/main" id="{83259404-67F6-4238-95EF-A80DD9BD95B6}"/>
              </a:ext>
            </a:extLst>
          </p:cNvPr>
          <p:cNvSpPr>
            <a:spLocks noGrp="1"/>
          </p:cNvSpPr>
          <p:nvPr>
            <p:ph idx="1"/>
          </p:nvPr>
        </p:nvSpPr>
        <p:spPr/>
        <p:txBody>
          <a:bodyPr/>
          <a:lstStyle/>
          <a:p>
            <a:r>
              <a:rPr lang="en-US"/>
              <a:t>Your virtual bios now knows the installation media was bootable.</a:t>
            </a:r>
          </a:p>
          <a:p>
            <a:r>
              <a:rPr lang="en-US"/>
              <a:t>Let’s look at the boot order in the Settings</a:t>
            </a:r>
          </a:p>
          <a:p>
            <a:endParaRPr lang="en-US"/>
          </a:p>
          <a:p>
            <a:r>
              <a:rPr lang="en-US"/>
              <a:t>We may need to “unplug” the installation media to have it use our disk as the thing we want to boot to first</a:t>
            </a:r>
          </a:p>
        </p:txBody>
      </p:sp>
    </p:spTree>
    <p:extLst>
      <p:ext uri="{BB962C8B-B14F-4D97-AF65-F5344CB8AC3E}">
        <p14:creationId xmlns:p14="http://schemas.microsoft.com/office/powerpoint/2010/main" val="3336413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C19B6-0C1D-460B-8C47-18F19FDFCCF1}"/>
              </a:ext>
            </a:extLst>
          </p:cNvPr>
          <p:cNvSpPr>
            <a:spLocks noGrp="1"/>
          </p:cNvSpPr>
          <p:nvPr>
            <p:ph type="title"/>
          </p:nvPr>
        </p:nvSpPr>
        <p:spPr/>
        <p:txBody>
          <a:bodyPr/>
          <a:lstStyle/>
          <a:p>
            <a:r>
              <a:rPr lang="en-US"/>
              <a:t>More on virtual machines</a:t>
            </a:r>
          </a:p>
        </p:txBody>
      </p:sp>
      <p:sp>
        <p:nvSpPr>
          <p:cNvPr id="3" name="Content Placeholder 2">
            <a:extLst>
              <a:ext uri="{FF2B5EF4-FFF2-40B4-BE49-F238E27FC236}">
                <a16:creationId xmlns:a16="http://schemas.microsoft.com/office/drawing/2014/main" id="{DBA3A6E2-66E2-4FB7-A197-623C6DE601A8}"/>
              </a:ext>
            </a:extLst>
          </p:cNvPr>
          <p:cNvSpPr>
            <a:spLocks noGrp="1"/>
          </p:cNvSpPr>
          <p:nvPr>
            <p:ph idx="1"/>
          </p:nvPr>
        </p:nvSpPr>
        <p:spPr/>
        <p:txBody>
          <a:bodyPr/>
          <a:lstStyle/>
          <a:p>
            <a:r>
              <a:rPr lang="en-US"/>
              <a:t>There is a lot more to them:</a:t>
            </a:r>
          </a:p>
          <a:p>
            <a:pPr lvl="1"/>
            <a:r>
              <a:rPr lang="en-US"/>
              <a:t>How the networking works</a:t>
            </a:r>
          </a:p>
          <a:p>
            <a:pPr lvl="1"/>
            <a:r>
              <a:rPr lang="en-US"/>
              <a:t>How to use extended features (Guest Additions) for Virtual Box</a:t>
            </a:r>
          </a:p>
          <a:p>
            <a:pPr lvl="1"/>
            <a:r>
              <a:rPr lang="en-US"/>
              <a:t>Snapshots, cloning, etc.</a:t>
            </a:r>
          </a:p>
          <a:p>
            <a:pPr lvl="1"/>
            <a:endParaRPr lang="en-US"/>
          </a:p>
          <a:p>
            <a:r>
              <a:rPr lang="en-US"/>
              <a:t>For now, know there is more, and we might circle back when we chat about virtualization</a:t>
            </a:r>
          </a:p>
          <a:p>
            <a:endParaRPr lang="en-US"/>
          </a:p>
        </p:txBody>
      </p:sp>
    </p:spTree>
    <p:extLst>
      <p:ext uri="{BB962C8B-B14F-4D97-AF65-F5344CB8AC3E}">
        <p14:creationId xmlns:p14="http://schemas.microsoft.com/office/powerpoint/2010/main" val="3507030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0C26B-106B-41D2-A029-035BCE5E85F8}"/>
              </a:ext>
            </a:extLst>
          </p:cNvPr>
          <p:cNvSpPr>
            <a:spLocks noGrp="1"/>
          </p:cNvSpPr>
          <p:nvPr>
            <p:ph type="title"/>
          </p:nvPr>
        </p:nvSpPr>
        <p:spPr/>
        <p:txBody>
          <a:bodyPr/>
          <a:lstStyle/>
          <a:p>
            <a:r>
              <a:rPr lang="en-US"/>
              <a:t>Notes on PopOS</a:t>
            </a:r>
          </a:p>
        </p:txBody>
      </p:sp>
      <p:sp>
        <p:nvSpPr>
          <p:cNvPr id="3" name="Content Placeholder 2">
            <a:extLst>
              <a:ext uri="{FF2B5EF4-FFF2-40B4-BE49-F238E27FC236}">
                <a16:creationId xmlns:a16="http://schemas.microsoft.com/office/drawing/2014/main" id="{703EF617-3B41-4DE5-93F6-CA288117309E}"/>
              </a:ext>
            </a:extLst>
          </p:cNvPr>
          <p:cNvSpPr>
            <a:spLocks noGrp="1"/>
          </p:cNvSpPr>
          <p:nvPr>
            <p:ph idx="1"/>
          </p:nvPr>
        </p:nvSpPr>
        <p:spPr/>
        <p:txBody>
          <a:bodyPr/>
          <a:lstStyle/>
          <a:p>
            <a:r>
              <a:rPr lang="en-US"/>
              <a:t>Move the installation window slightly (but not completely) out of the way, right-click on the desktop and select "Display Settings". From here you will be able to change the virtual machine's screen resolution. Increase the virtual machine resolution from the default 800x600 to 1024x768 or above, then click Apply in the top right-hand corner.</a:t>
            </a:r>
          </a:p>
          <a:p>
            <a:r>
              <a:rPr lang="en-US"/>
              <a:t>Partition table expands whole disk</a:t>
            </a:r>
          </a:p>
          <a:p>
            <a:pPr lvl="1"/>
            <a:r>
              <a:rPr lang="en-US"/>
              <a:t>Else swap space vs / space issue</a:t>
            </a:r>
          </a:p>
          <a:p>
            <a:r>
              <a:rPr lang="en-US"/>
              <a:t>Sometimes you have to hit enter instead of just clicking the option you want</a:t>
            </a:r>
          </a:p>
        </p:txBody>
      </p:sp>
    </p:spTree>
    <p:extLst>
      <p:ext uri="{BB962C8B-B14F-4D97-AF65-F5344CB8AC3E}">
        <p14:creationId xmlns:p14="http://schemas.microsoft.com/office/powerpoint/2010/main" val="746657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E8550-90E8-4A60-86ED-63C6263CDC78}"/>
              </a:ext>
            </a:extLst>
          </p:cNvPr>
          <p:cNvSpPr>
            <a:spLocks noGrp="1"/>
          </p:cNvSpPr>
          <p:nvPr>
            <p:ph type="title"/>
          </p:nvPr>
        </p:nvSpPr>
        <p:spPr/>
        <p:txBody>
          <a:bodyPr/>
          <a:lstStyle/>
          <a:p>
            <a:r>
              <a:rPr lang="en-US" dirty="0"/>
              <a:t>Creating a bootable USB</a:t>
            </a:r>
          </a:p>
        </p:txBody>
      </p:sp>
      <p:sp>
        <p:nvSpPr>
          <p:cNvPr id="3" name="Content Placeholder 2">
            <a:extLst>
              <a:ext uri="{FF2B5EF4-FFF2-40B4-BE49-F238E27FC236}">
                <a16:creationId xmlns:a16="http://schemas.microsoft.com/office/drawing/2014/main" id="{C43AA081-09FA-4DA9-9E0C-6B8D0DADC4F2}"/>
              </a:ext>
            </a:extLst>
          </p:cNvPr>
          <p:cNvSpPr>
            <a:spLocks noGrp="1"/>
          </p:cNvSpPr>
          <p:nvPr>
            <p:ph idx="1"/>
          </p:nvPr>
        </p:nvSpPr>
        <p:spPr/>
        <p:txBody>
          <a:bodyPr/>
          <a:lstStyle/>
          <a:p>
            <a:r>
              <a:rPr lang="en-US" dirty="0">
                <a:hlinkClick r:id="rId2"/>
              </a:rPr>
              <a:t>https://www.cyberciti.biz/faq/creating-a-bootable-ubuntu-usb-stick-on-a-debian-linux/</a:t>
            </a:r>
            <a:endParaRPr lang="en-US" dirty="0"/>
          </a:p>
          <a:p>
            <a:r>
              <a:rPr lang="en-US" dirty="0">
                <a:hlinkClick r:id="rId3"/>
              </a:rPr>
              <a:t>https://www.ionos.com/digitalguide/server/know-how/make-a-bootable-usb-drive/</a:t>
            </a:r>
            <a:endParaRPr lang="en-US" dirty="0"/>
          </a:p>
          <a:p>
            <a:endParaRPr lang="en-US" dirty="0"/>
          </a:p>
          <a:p>
            <a:r>
              <a:rPr lang="en-US" dirty="0">
                <a:hlinkClick r:id="rId4"/>
              </a:rPr>
              <a:t>https://rufus.ie/en/</a:t>
            </a:r>
            <a:r>
              <a:rPr lang="en-US" dirty="0"/>
              <a:t> </a:t>
            </a:r>
          </a:p>
          <a:p>
            <a:r>
              <a:rPr lang="en-US" dirty="0">
                <a:hlinkClick r:id="rId5"/>
              </a:rPr>
              <a:t>https://ubuntu.com/tutorials/create-a-usb-stick-on-windows#1-overview</a:t>
            </a:r>
            <a:endParaRPr lang="en-US" dirty="0"/>
          </a:p>
          <a:p>
            <a:endParaRPr lang="en-US" dirty="0"/>
          </a:p>
        </p:txBody>
      </p:sp>
    </p:spTree>
    <p:extLst>
      <p:ext uri="{BB962C8B-B14F-4D97-AF65-F5344CB8AC3E}">
        <p14:creationId xmlns:p14="http://schemas.microsoft.com/office/powerpoint/2010/main" val="2275078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11E98-DA8A-4561-BD3D-286EA9F3A61D}"/>
              </a:ext>
            </a:extLst>
          </p:cNvPr>
          <p:cNvSpPr>
            <a:spLocks noGrp="1"/>
          </p:cNvSpPr>
          <p:nvPr>
            <p:ph type="title"/>
          </p:nvPr>
        </p:nvSpPr>
        <p:spPr/>
        <p:txBody>
          <a:bodyPr/>
          <a:lstStyle/>
          <a:p>
            <a:r>
              <a:rPr lang="en-US"/>
              <a:t>QUIZ TODAY (10/7)</a:t>
            </a:r>
          </a:p>
        </p:txBody>
      </p:sp>
      <p:sp>
        <p:nvSpPr>
          <p:cNvPr id="3" name="Content Placeholder 2">
            <a:extLst>
              <a:ext uri="{FF2B5EF4-FFF2-40B4-BE49-F238E27FC236}">
                <a16:creationId xmlns:a16="http://schemas.microsoft.com/office/drawing/2014/main" id="{684DE47A-AEAD-447B-AC7E-4EB4D9EB02BE}"/>
              </a:ext>
            </a:extLst>
          </p:cNvPr>
          <p:cNvSpPr>
            <a:spLocks noGrp="1"/>
          </p:cNvSpPr>
          <p:nvPr>
            <p:ph idx="1"/>
          </p:nvPr>
        </p:nvSpPr>
        <p:spPr/>
        <p:txBody>
          <a:bodyPr/>
          <a:lstStyle/>
          <a:p>
            <a:r>
              <a:rPr lang="en-US"/>
              <a:t>Open until 11:59 PM</a:t>
            </a:r>
          </a:p>
          <a:p>
            <a:endParaRPr lang="en-US"/>
          </a:p>
          <a:p>
            <a:endParaRPr lang="en-US"/>
          </a:p>
          <a:p>
            <a:r>
              <a:rPr lang="en-US"/>
              <a:t>In class video: </a:t>
            </a:r>
            <a:r>
              <a:rPr lang="en-US">
                <a:hlinkClick r:id="rId2"/>
              </a:rPr>
              <a:t>https://www.youtube.com/watch?v=Dxnr2FAADAs&amp;ab_channel=Valve</a:t>
            </a:r>
            <a:r>
              <a:rPr lang="en-US"/>
              <a:t> </a:t>
            </a:r>
          </a:p>
        </p:txBody>
      </p:sp>
    </p:spTree>
    <p:extLst>
      <p:ext uri="{BB962C8B-B14F-4D97-AF65-F5344CB8AC3E}">
        <p14:creationId xmlns:p14="http://schemas.microsoft.com/office/powerpoint/2010/main" val="2209258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7C619-95CA-4FC1-8027-F621DFD7C27B}"/>
              </a:ext>
            </a:extLst>
          </p:cNvPr>
          <p:cNvSpPr>
            <a:spLocks noGrp="1"/>
          </p:cNvSpPr>
          <p:nvPr>
            <p:ph type="title"/>
          </p:nvPr>
        </p:nvSpPr>
        <p:spPr/>
        <p:txBody>
          <a:bodyPr/>
          <a:lstStyle/>
          <a:p>
            <a:r>
              <a:rPr lang="en-US"/>
              <a:t>Questions I missed in chat</a:t>
            </a:r>
          </a:p>
        </p:txBody>
      </p:sp>
      <p:sp>
        <p:nvSpPr>
          <p:cNvPr id="3" name="Content Placeholder 2">
            <a:extLst>
              <a:ext uri="{FF2B5EF4-FFF2-40B4-BE49-F238E27FC236}">
                <a16:creationId xmlns:a16="http://schemas.microsoft.com/office/drawing/2014/main" id="{456BF31D-D91D-453A-96A6-0E93B1159FE4}"/>
              </a:ext>
            </a:extLst>
          </p:cNvPr>
          <p:cNvSpPr>
            <a:spLocks noGrp="1"/>
          </p:cNvSpPr>
          <p:nvPr>
            <p:ph idx="1"/>
          </p:nvPr>
        </p:nvSpPr>
        <p:spPr/>
        <p:txBody>
          <a:bodyPr>
            <a:normAutofit fontScale="92500" lnSpcReduction="20000"/>
          </a:bodyPr>
          <a:lstStyle/>
          <a:p>
            <a:r>
              <a:rPr lang="en-US"/>
              <a:t>Once you're done with a virtual machine, do you have to manually clear all of the memory and resources you gave it? or does it do that automatically?</a:t>
            </a:r>
          </a:p>
          <a:p>
            <a:pPr lvl="1"/>
            <a:r>
              <a:rPr lang="en-US"/>
              <a:t>Once a machine is powered off, hypervisor releases resources back to the host to use - the resources are “freed” until the machine is powered on again </a:t>
            </a:r>
          </a:p>
          <a:p>
            <a:r>
              <a:rPr lang="en-US"/>
              <a:t>Where is the hypervisor in your files? Is it VirtualBox?</a:t>
            </a:r>
          </a:p>
          <a:p>
            <a:pPr lvl="1"/>
            <a:r>
              <a:rPr lang="en-US"/>
              <a:t>Hypervisor is a process that runs - it is not in your “files” so to speak, it is a process that is enabled to run</a:t>
            </a:r>
          </a:p>
          <a:p>
            <a:r>
              <a:rPr lang="en-US"/>
              <a:t>Isn’t Mac based on Unix?  Why the license</a:t>
            </a:r>
          </a:p>
          <a:p>
            <a:pPr lvl="1"/>
            <a:r>
              <a:rPr lang="en-US"/>
              <a:t>Mac is based on Unix, as in they took the open source core and have since made many modification.  Mac is Unix-like</a:t>
            </a:r>
          </a:p>
          <a:p>
            <a:pPr lvl="1"/>
            <a:r>
              <a:rPr lang="en-US"/>
              <a:t>Linux is also based on Unix.  They had other tools and methods of development, and made their own branch</a:t>
            </a:r>
          </a:p>
        </p:txBody>
      </p:sp>
    </p:spTree>
    <p:extLst>
      <p:ext uri="{BB962C8B-B14F-4D97-AF65-F5344CB8AC3E}">
        <p14:creationId xmlns:p14="http://schemas.microsoft.com/office/powerpoint/2010/main" val="3200084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242F3E5-7078-4FAC-866A-750DF1CE6C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25" y="2483006"/>
            <a:ext cx="6599280" cy="2755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463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E5EF1-0E6B-41FC-8778-BCB9E43B481F}"/>
              </a:ext>
            </a:extLst>
          </p:cNvPr>
          <p:cNvSpPr>
            <a:spLocks noGrp="1"/>
          </p:cNvSpPr>
          <p:nvPr>
            <p:ph type="title"/>
          </p:nvPr>
        </p:nvSpPr>
        <p:spPr/>
        <p:txBody>
          <a:bodyPr/>
          <a:lstStyle/>
          <a:p>
            <a:r>
              <a:rPr lang="en-US"/>
              <a:t>Notes from last time</a:t>
            </a:r>
          </a:p>
        </p:txBody>
      </p:sp>
      <p:sp>
        <p:nvSpPr>
          <p:cNvPr id="3" name="Content Placeholder 2">
            <a:extLst>
              <a:ext uri="{FF2B5EF4-FFF2-40B4-BE49-F238E27FC236}">
                <a16:creationId xmlns:a16="http://schemas.microsoft.com/office/drawing/2014/main" id="{526379F2-8FEF-471D-8F55-32F1E15118A8}"/>
              </a:ext>
            </a:extLst>
          </p:cNvPr>
          <p:cNvSpPr>
            <a:spLocks noGrp="1"/>
          </p:cNvSpPr>
          <p:nvPr>
            <p:ph idx="1"/>
          </p:nvPr>
        </p:nvSpPr>
        <p:spPr/>
        <p:txBody>
          <a:bodyPr>
            <a:normAutofit fontScale="92500" lnSpcReduction="10000"/>
          </a:bodyPr>
          <a:lstStyle/>
          <a:p>
            <a:r>
              <a:rPr lang="en-US"/>
              <a:t>Pressing power button triggers CPU with instruction to load BIOS / UEFI</a:t>
            </a:r>
          </a:p>
          <a:p>
            <a:r>
              <a:rPr lang="en-US"/>
              <a:t>BIOS / UEFI - ROM chip on motherboard</a:t>
            </a:r>
          </a:p>
          <a:p>
            <a:pPr lvl="1"/>
            <a:r>
              <a:rPr lang="en-US"/>
              <a:t>Performs POST</a:t>
            </a:r>
          </a:p>
          <a:p>
            <a:pPr lvl="1"/>
            <a:r>
              <a:rPr lang="en-US"/>
              <a:t>Lists disks with partition tables</a:t>
            </a:r>
          </a:p>
          <a:p>
            <a:pPr lvl="1"/>
            <a:r>
              <a:rPr lang="en-US"/>
              <a:t>Select a disk (or uses a default disk)</a:t>
            </a:r>
          </a:p>
          <a:p>
            <a:r>
              <a:rPr lang="en-US"/>
              <a:t>BIOS loads partition table into RAM</a:t>
            </a:r>
          </a:p>
          <a:p>
            <a:pPr lvl="1"/>
            <a:r>
              <a:rPr lang="en-US"/>
              <a:t>MBR vs GPT</a:t>
            </a:r>
          </a:p>
          <a:p>
            <a:pPr lvl="1"/>
            <a:r>
              <a:rPr lang="en-US"/>
              <a:t>First partition starts its bootloader</a:t>
            </a:r>
          </a:p>
          <a:p>
            <a:pPr lvl="1"/>
            <a:r>
              <a:rPr lang="en-US"/>
              <a:t>BootMgr (Windows), GRUB (Linux)</a:t>
            </a:r>
          </a:p>
          <a:p>
            <a:r>
              <a:rPr lang="en-US"/>
              <a:t>Bootloader loads kernel into RAM</a:t>
            </a:r>
          </a:p>
          <a:p>
            <a:r>
              <a:rPr lang="en-US"/>
              <a:t>Kernel takes control, starts processes to load and run OS</a:t>
            </a:r>
          </a:p>
        </p:txBody>
      </p:sp>
    </p:spTree>
    <p:extLst>
      <p:ext uri="{BB962C8B-B14F-4D97-AF65-F5344CB8AC3E}">
        <p14:creationId xmlns:p14="http://schemas.microsoft.com/office/powerpoint/2010/main" val="3563437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31CA4-3A3B-4329-81BA-8DBD6D218A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C410C6-9A1D-4436-BA98-A4AC5E483F59}"/>
              </a:ext>
            </a:extLst>
          </p:cNvPr>
          <p:cNvSpPr>
            <a:spLocks noGrp="1"/>
          </p:cNvSpPr>
          <p:nvPr>
            <p:ph idx="1"/>
          </p:nvPr>
        </p:nvSpPr>
        <p:spPr/>
        <p:txBody>
          <a:bodyPr>
            <a:normAutofit fontScale="92500" lnSpcReduction="10000"/>
          </a:bodyPr>
          <a:lstStyle/>
          <a:p>
            <a:r>
              <a:rPr lang="en-US"/>
              <a:t>$ git clone repo_name</a:t>
            </a:r>
          </a:p>
          <a:p>
            <a:pPr lvl="1"/>
            <a:r>
              <a:rPr lang="en-US"/>
              <a:t>Downloading a local copy of a repository</a:t>
            </a:r>
          </a:p>
          <a:p>
            <a:r>
              <a:rPr lang="en-US"/>
              <a:t>$ git add filename</a:t>
            </a:r>
          </a:p>
          <a:p>
            <a:pPr lvl="1"/>
            <a:r>
              <a:rPr lang="en-US"/>
              <a:t>Adds a file to be tracked</a:t>
            </a:r>
          </a:p>
          <a:p>
            <a:r>
              <a:rPr lang="en-US"/>
              <a:t>$ git commit -a</a:t>
            </a:r>
          </a:p>
          <a:p>
            <a:pPr lvl="1"/>
            <a:r>
              <a:rPr lang="en-US"/>
              <a:t>Timestamp of changes to files in the local copy</a:t>
            </a:r>
          </a:p>
          <a:p>
            <a:pPr lvl="1"/>
            <a:r>
              <a:rPr lang="en-US"/>
              <a:t>You need to type a description of changes</a:t>
            </a:r>
          </a:p>
          <a:p>
            <a:r>
              <a:rPr lang="en-US"/>
              <a:t>$ git push</a:t>
            </a:r>
          </a:p>
          <a:p>
            <a:pPr lvl="1"/>
            <a:r>
              <a:rPr lang="en-US"/>
              <a:t>Upload the committed changes to GitHub (remote)</a:t>
            </a:r>
          </a:p>
          <a:p>
            <a:r>
              <a:rPr lang="en-US"/>
              <a:t>$ git status</a:t>
            </a:r>
          </a:p>
          <a:p>
            <a:pPr lvl="1"/>
            <a:r>
              <a:rPr lang="en-US"/>
              <a:t>Tells you what is up locally</a:t>
            </a:r>
          </a:p>
        </p:txBody>
      </p:sp>
    </p:spTree>
    <p:extLst>
      <p:ext uri="{BB962C8B-B14F-4D97-AF65-F5344CB8AC3E}">
        <p14:creationId xmlns:p14="http://schemas.microsoft.com/office/powerpoint/2010/main" val="3631271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66026-4ACC-48C2-A9F5-F77FA17987A4}"/>
              </a:ext>
            </a:extLst>
          </p:cNvPr>
          <p:cNvSpPr>
            <a:spLocks noGrp="1"/>
          </p:cNvSpPr>
          <p:nvPr>
            <p:ph type="title"/>
          </p:nvPr>
        </p:nvSpPr>
        <p:spPr/>
        <p:txBody>
          <a:bodyPr/>
          <a:lstStyle/>
          <a:p>
            <a:r>
              <a:rPr lang="en-US"/>
              <a:t>Using `git pull`</a:t>
            </a:r>
            <a:endParaRPr lang="en-US" dirty="0"/>
          </a:p>
        </p:txBody>
      </p:sp>
      <p:sp>
        <p:nvSpPr>
          <p:cNvPr id="3" name="Content Placeholder 2">
            <a:extLst>
              <a:ext uri="{FF2B5EF4-FFF2-40B4-BE49-F238E27FC236}">
                <a16:creationId xmlns:a16="http://schemas.microsoft.com/office/drawing/2014/main" id="{3B4E848D-98F0-4765-8863-366B29238D53}"/>
              </a:ext>
            </a:extLst>
          </p:cNvPr>
          <p:cNvSpPr>
            <a:spLocks noGrp="1"/>
          </p:cNvSpPr>
          <p:nvPr>
            <p:ph idx="1"/>
          </p:nvPr>
        </p:nvSpPr>
        <p:spPr/>
        <p:txBody>
          <a:bodyPr/>
          <a:lstStyle/>
          <a:p>
            <a:r>
              <a:rPr lang="en-US" dirty="0"/>
              <a:t>Remote = the host of the repository = GitHub</a:t>
            </a:r>
          </a:p>
          <a:p>
            <a:r>
              <a:rPr lang="en-US" dirty="0"/>
              <a:t>Local = cloned repository</a:t>
            </a:r>
          </a:p>
          <a:p>
            <a:pPr lvl="1"/>
            <a:r>
              <a:rPr lang="en-US" dirty="0"/>
              <a:t>You have a </a:t>
            </a:r>
            <a:r>
              <a:rPr lang="en-US"/>
              <a:t>local copy of your repo on your system</a:t>
            </a:r>
            <a:endParaRPr lang="en-US" dirty="0"/>
          </a:p>
          <a:p>
            <a:r>
              <a:rPr lang="en-US"/>
              <a:t>$ git </a:t>
            </a:r>
            <a:r>
              <a:rPr lang="en-US" dirty="0"/>
              <a:t>pull</a:t>
            </a:r>
          </a:p>
          <a:p>
            <a:pPr lvl="1"/>
            <a:r>
              <a:rPr lang="en-US" dirty="0"/>
              <a:t>Use when changes exist </a:t>
            </a:r>
            <a:r>
              <a:rPr lang="en-US"/>
              <a:t>on remote </a:t>
            </a:r>
            <a:r>
              <a:rPr lang="en-US" dirty="0"/>
              <a:t>that don’t exist </a:t>
            </a:r>
            <a:r>
              <a:rPr lang="en-US"/>
              <a:t>on local</a:t>
            </a:r>
            <a:endParaRPr lang="en-US" dirty="0"/>
          </a:p>
          <a:p>
            <a:endParaRPr lang="en-US" dirty="0"/>
          </a:p>
        </p:txBody>
      </p:sp>
    </p:spTree>
    <p:extLst>
      <p:ext uri="{BB962C8B-B14F-4D97-AF65-F5344CB8AC3E}">
        <p14:creationId xmlns:p14="http://schemas.microsoft.com/office/powerpoint/2010/main" val="21632188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739E-F718-4B48-88B8-0895DB63DFD3}"/>
              </a:ext>
            </a:extLst>
          </p:cNvPr>
          <p:cNvSpPr>
            <a:spLocks noGrp="1"/>
          </p:cNvSpPr>
          <p:nvPr>
            <p:ph type="title"/>
          </p:nvPr>
        </p:nvSpPr>
        <p:spPr/>
        <p:txBody>
          <a:bodyPr/>
          <a:lstStyle/>
          <a:p>
            <a:r>
              <a:rPr lang="en-US"/>
              <a:t>Picture perfect example</a:t>
            </a:r>
          </a:p>
        </p:txBody>
      </p:sp>
      <p:sp>
        <p:nvSpPr>
          <p:cNvPr id="3" name="Content Placeholder 2">
            <a:extLst>
              <a:ext uri="{FF2B5EF4-FFF2-40B4-BE49-F238E27FC236}">
                <a16:creationId xmlns:a16="http://schemas.microsoft.com/office/drawing/2014/main" id="{44D31310-1F7B-4087-811C-4FCD6EEDB967}"/>
              </a:ext>
            </a:extLst>
          </p:cNvPr>
          <p:cNvSpPr>
            <a:spLocks noGrp="1"/>
          </p:cNvSpPr>
          <p:nvPr>
            <p:ph idx="1"/>
          </p:nvPr>
        </p:nvSpPr>
        <p:spPr/>
        <p:txBody>
          <a:bodyPr/>
          <a:lstStyle/>
          <a:p>
            <a:r>
              <a:rPr lang="en-US"/>
              <a:t>You need to add screenshots to your lab</a:t>
            </a:r>
          </a:p>
          <a:p>
            <a:r>
              <a:rPr lang="en-US"/>
              <a:t>But you don’t have a nice way to move files from local to your cloned repo (likely on AWS)</a:t>
            </a:r>
          </a:p>
          <a:p>
            <a:r>
              <a:rPr lang="en-US"/>
              <a:t>So…</a:t>
            </a:r>
          </a:p>
          <a:p>
            <a:pPr lvl="1"/>
            <a:r>
              <a:rPr lang="en-US"/>
              <a:t>$ sftp - totally valid answer</a:t>
            </a:r>
          </a:p>
          <a:p>
            <a:pPr lvl="1"/>
            <a:r>
              <a:rPr lang="en-US"/>
              <a:t>Cheat: go to your repo in GitHub</a:t>
            </a:r>
          </a:p>
          <a:p>
            <a:pPr lvl="1"/>
            <a:r>
              <a:rPr lang="en-US"/>
              <a:t>Upload a file</a:t>
            </a:r>
          </a:p>
          <a:p>
            <a:pPr lvl="1"/>
            <a:r>
              <a:rPr lang="en-US"/>
              <a:t>Use `git pull` to update your local copy</a:t>
            </a:r>
          </a:p>
          <a:p>
            <a:pPr lvl="1"/>
            <a:r>
              <a:rPr lang="en-US"/>
              <a:t>Add to markdown</a:t>
            </a:r>
          </a:p>
          <a:p>
            <a:pPr lvl="2"/>
            <a:r>
              <a:rPr lang="en-US"/>
              <a:t>![description of photo](relative path to photo)</a:t>
            </a:r>
          </a:p>
        </p:txBody>
      </p:sp>
    </p:spTree>
    <p:extLst>
      <p:ext uri="{BB962C8B-B14F-4D97-AF65-F5344CB8AC3E}">
        <p14:creationId xmlns:p14="http://schemas.microsoft.com/office/powerpoint/2010/main" val="4062820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28259-1C2E-4BBF-8CD3-52D527D33324}"/>
              </a:ext>
            </a:extLst>
          </p:cNvPr>
          <p:cNvSpPr>
            <a:spLocks noGrp="1"/>
          </p:cNvSpPr>
          <p:nvPr>
            <p:ph type="title"/>
          </p:nvPr>
        </p:nvSpPr>
        <p:spPr/>
        <p:txBody>
          <a:bodyPr/>
          <a:lstStyle/>
          <a:p>
            <a:r>
              <a:rPr lang="en-US"/>
              <a:t>Patch up slide order for weekend</a:t>
            </a:r>
          </a:p>
        </p:txBody>
      </p:sp>
      <p:sp>
        <p:nvSpPr>
          <p:cNvPr id="3" name="Content Placeholder 2">
            <a:extLst>
              <a:ext uri="{FF2B5EF4-FFF2-40B4-BE49-F238E27FC236}">
                <a16:creationId xmlns:a16="http://schemas.microsoft.com/office/drawing/2014/main" id="{4BA44D99-0C01-4A3D-B36F-3EAC5DC83E72}"/>
              </a:ext>
            </a:extLst>
          </p:cNvPr>
          <p:cNvSpPr>
            <a:spLocks noGrp="1"/>
          </p:cNvSpPr>
          <p:nvPr>
            <p:ph idx="1"/>
          </p:nvPr>
        </p:nvSpPr>
        <p:spPr/>
        <p:txBody>
          <a:bodyPr/>
          <a:lstStyle/>
          <a:p>
            <a:r>
              <a:rPr lang="en-US"/>
              <a:t>Partition tables</a:t>
            </a:r>
          </a:p>
          <a:p>
            <a:r>
              <a:rPr lang="en-US"/>
              <a:t>Partitons</a:t>
            </a:r>
          </a:p>
          <a:p>
            <a:r>
              <a:rPr lang="en-US"/>
              <a:t>Filesystem</a:t>
            </a:r>
          </a:p>
          <a:p>
            <a:r>
              <a:rPr lang="en-US"/>
              <a:t>Storing on a drive, chunking data</a:t>
            </a:r>
          </a:p>
          <a:p>
            <a:r>
              <a:rPr lang="en-US"/>
              <a:t>Inodes and blocks on a disk, blocks correspongding to sectors</a:t>
            </a:r>
          </a:p>
        </p:txBody>
      </p:sp>
    </p:spTree>
    <p:extLst>
      <p:ext uri="{BB962C8B-B14F-4D97-AF65-F5344CB8AC3E}">
        <p14:creationId xmlns:p14="http://schemas.microsoft.com/office/powerpoint/2010/main" val="802275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F381A-4ECE-4E62-8AF4-4FE4CE982E53}"/>
              </a:ext>
            </a:extLst>
          </p:cNvPr>
          <p:cNvSpPr>
            <a:spLocks noGrp="1"/>
          </p:cNvSpPr>
          <p:nvPr>
            <p:ph type="title"/>
          </p:nvPr>
        </p:nvSpPr>
        <p:spPr/>
        <p:txBody>
          <a:bodyPr/>
          <a:lstStyle/>
          <a:p>
            <a:r>
              <a:rPr lang="en-US"/>
              <a:t>Data on a Disk</a:t>
            </a:r>
          </a:p>
        </p:txBody>
      </p:sp>
      <p:sp>
        <p:nvSpPr>
          <p:cNvPr id="3" name="Text Placeholder 2">
            <a:extLst>
              <a:ext uri="{FF2B5EF4-FFF2-40B4-BE49-F238E27FC236}">
                <a16:creationId xmlns:a16="http://schemas.microsoft.com/office/drawing/2014/main" id="{B9317DFC-0F19-471E-B338-3597402AAC7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1547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20E-2F37-4E23-A143-93094F5615F8}"/>
              </a:ext>
            </a:extLst>
          </p:cNvPr>
          <p:cNvSpPr>
            <a:spLocks noGrp="1"/>
          </p:cNvSpPr>
          <p:nvPr>
            <p:ph type="title"/>
          </p:nvPr>
        </p:nvSpPr>
        <p:spPr/>
        <p:txBody>
          <a:bodyPr/>
          <a:lstStyle/>
          <a:p>
            <a:r>
              <a:rPr lang="en-US"/>
              <a:t>The idea</a:t>
            </a:r>
          </a:p>
        </p:txBody>
      </p:sp>
      <p:sp>
        <p:nvSpPr>
          <p:cNvPr id="3" name="Content Placeholder 2">
            <a:extLst>
              <a:ext uri="{FF2B5EF4-FFF2-40B4-BE49-F238E27FC236}">
                <a16:creationId xmlns:a16="http://schemas.microsoft.com/office/drawing/2014/main" id="{F7A0C51D-A907-4A94-8FF0-1FB56F731D73}"/>
              </a:ext>
            </a:extLst>
          </p:cNvPr>
          <p:cNvSpPr>
            <a:spLocks noGrp="1"/>
          </p:cNvSpPr>
          <p:nvPr>
            <p:ph idx="1"/>
          </p:nvPr>
        </p:nvSpPr>
        <p:spPr/>
        <p:txBody>
          <a:bodyPr/>
          <a:lstStyle/>
          <a:p>
            <a:r>
              <a:rPr lang="en-US"/>
              <a:t>You store bits on a disk (0’s and 1’s)</a:t>
            </a:r>
          </a:p>
          <a:p>
            <a:r>
              <a:rPr lang="en-US"/>
              <a:t>In terms of passing data, it would be inconventient to transfer a single bit of information.  You would rather have a chunk of information to pass.</a:t>
            </a:r>
          </a:p>
          <a:p>
            <a:endParaRPr lang="en-US"/>
          </a:p>
        </p:txBody>
      </p:sp>
    </p:spTree>
    <p:extLst>
      <p:ext uri="{BB962C8B-B14F-4D97-AF65-F5344CB8AC3E}">
        <p14:creationId xmlns:p14="http://schemas.microsoft.com/office/powerpoint/2010/main" val="3762422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260D4-6577-4335-ACAB-E0ABDA6D4C3B}"/>
              </a:ext>
            </a:extLst>
          </p:cNvPr>
          <p:cNvSpPr>
            <a:spLocks noGrp="1"/>
          </p:cNvSpPr>
          <p:nvPr>
            <p:ph type="title"/>
          </p:nvPr>
        </p:nvSpPr>
        <p:spPr/>
        <p:txBody>
          <a:bodyPr/>
          <a:lstStyle/>
          <a:p>
            <a:r>
              <a:rPr lang="en-US" dirty="0"/>
              <a:t>How Data Works</a:t>
            </a:r>
          </a:p>
        </p:txBody>
      </p:sp>
      <p:sp>
        <p:nvSpPr>
          <p:cNvPr id="3" name="Content Placeholder 2">
            <a:extLst>
              <a:ext uri="{FF2B5EF4-FFF2-40B4-BE49-F238E27FC236}">
                <a16:creationId xmlns:a16="http://schemas.microsoft.com/office/drawing/2014/main" id="{CFE61341-48BA-4A09-AC34-4790F419DB6E}"/>
              </a:ext>
            </a:extLst>
          </p:cNvPr>
          <p:cNvSpPr>
            <a:spLocks noGrp="1"/>
          </p:cNvSpPr>
          <p:nvPr>
            <p:ph idx="1"/>
          </p:nvPr>
        </p:nvSpPr>
        <p:spPr/>
        <p:txBody>
          <a:bodyPr/>
          <a:lstStyle/>
          <a:p>
            <a:r>
              <a:rPr lang="en-US" dirty="0"/>
              <a:t>Data is not necessarily stored sequentially</a:t>
            </a:r>
          </a:p>
          <a:p>
            <a:pPr lvl="1"/>
            <a:r>
              <a:rPr lang="en-US" dirty="0"/>
              <a:t>Hard disk – spinning disk with a shaft (think of a record player)</a:t>
            </a:r>
          </a:p>
          <a:p>
            <a:pPr lvl="1"/>
            <a:r>
              <a:rPr lang="en-US" dirty="0"/>
              <a:t>In a Hard Drive, fragmentation needs to be considered – it takes longer to rotate the disk</a:t>
            </a:r>
          </a:p>
          <a:p>
            <a:pPr lvl="1"/>
            <a:r>
              <a:rPr lang="en-US" dirty="0"/>
              <a:t>You could use tools to defragment a disk – or push the file into sequential blocks</a:t>
            </a:r>
          </a:p>
          <a:p>
            <a:pPr lvl="1"/>
            <a:r>
              <a:rPr lang="en-US" dirty="0"/>
              <a:t>Solid State drives have a finite number of read / </a:t>
            </a:r>
            <a:r>
              <a:rPr lang="en-US"/>
              <a:t>write cycles plus it tried to balance wear.</a:t>
            </a:r>
            <a:endParaRPr lang="en-US" dirty="0"/>
          </a:p>
          <a:p>
            <a:r>
              <a:rPr lang="en-US" dirty="0"/>
              <a:t>Your OS needs to know where your files are located</a:t>
            </a:r>
          </a:p>
          <a:p>
            <a:pPr lvl="1"/>
            <a:r>
              <a:rPr lang="en-US" dirty="0"/>
              <a:t>Not by directory, but by where on the disk / chip (disk I/</a:t>
            </a:r>
            <a:r>
              <a:rPr lang="en-US"/>
              <a:t>O)</a:t>
            </a:r>
          </a:p>
          <a:p>
            <a:pPr marL="0" indent="0">
              <a:buNone/>
            </a:pPr>
            <a:endParaRPr lang="en-US" dirty="0"/>
          </a:p>
        </p:txBody>
      </p:sp>
      <p:pic>
        <p:nvPicPr>
          <p:cNvPr id="8" name="Picture 8" descr="A close up of electronics&#10;&#10;Description generated with high confidence">
            <a:extLst>
              <a:ext uri="{FF2B5EF4-FFF2-40B4-BE49-F238E27FC236}">
                <a16:creationId xmlns:a16="http://schemas.microsoft.com/office/drawing/2014/main" id="{A7EDE218-5A56-415E-8D54-E42E4E840351}"/>
              </a:ext>
            </a:extLst>
          </p:cNvPr>
          <p:cNvPicPr>
            <a:picLocks noChangeAspect="1"/>
          </p:cNvPicPr>
          <p:nvPr/>
        </p:nvPicPr>
        <p:blipFill>
          <a:blip r:embed="rId3"/>
          <a:stretch>
            <a:fillRect/>
          </a:stretch>
        </p:blipFill>
        <p:spPr>
          <a:xfrm>
            <a:off x="10225775" y="305278"/>
            <a:ext cx="1862259" cy="2789902"/>
          </a:xfrm>
          <a:prstGeom prst="rect">
            <a:avLst/>
          </a:prstGeom>
        </p:spPr>
      </p:pic>
      <p:pic>
        <p:nvPicPr>
          <p:cNvPr id="6" name="Picture 6" descr="A close up of electronics&#10;&#10;Description generated with very high confidence">
            <a:extLst>
              <a:ext uri="{FF2B5EF4-FFF2-40B4-BE49-F238E27FC236}">
                <a16:creationId xmlns:a16="http://schemas.microsoft.com/office/drawing/2014/main" id="{F3ED0A6F-12D3-43A5-8F9F-039FBB397D22}"/>
              </a:ext>
            </a:extLst>
          </p:cNvPr>
          <p:cNvPicPr>
            <a:picLocks noChangeAspect="1"/>
          </p:cNvPicPr>
          <p:nvPr/>
        </p:nvPicPr>
        <p:blipFill>
          <a:blip r:embed="rId4"/>
          <a:stretch>
            <a:fillRect/>
          </a:stretch>
        </p:blipFill>
        <p:spPr>
          <a:xfrm>
            <a:off x="9539587" y="4544209"/>
            <a:ext cx="2548447" cy="1949562"/>
          </a:xfrm>
          <a:prstGeom prst="rect">
            <a:avLst/>
          </a:prstGeom>
        </p:spPr>
      </p:pic>
    </p:spTree>
    <p:extLst>
      <p:ext uri="{BB962C8B-B14F-4D97-AF65-F5344CB8AC3E}">
        <p14:creationId xmlns:p14="http://schemas.microsoft.com/office/powerpoint/2010/main" val="2840157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6DE6F-D2C2-43BC-B6A1-3157B0E8B7CB}"/>
              </a:ext>
            </a:extLst>
          </p:cNvPr>
          <p:cNvSpPr>
            <a:spLocks noGrp="1"/>
          </p:cNvSpPr>
          <p:nvPr>
            <p:ph type="title"/>
          </p:nvPr>
        </p:nvSpPr>
        <p:spPr/>
        <p:txBody>
          <a:bodyPr/>
          <a:lstStyle/>
          <a:p>
            <a:r>
              <a:rPr lang="en-US"/>
              <a:t>Blocks &amp; sectors</a:t>
            </a:r>
            <a:br>
              <a:rPr lang="en-US"/>
            </a:br>
            <a:endParaRPr lang="en-US"/>
          </a:p>
        </p:txBody>
      </p:sp>
      <p:sp>
        <p:nvSpPr>
          <p:cNvPr id="3" name="Content Placeholder 2">
            <a:extLst>
              <a:ext uri="{FF2B5EF4-FFF2-40B4-BE49-F238E27FC236}">
                <a16:creationId xmlns:a16="http://schemas.microsoft.com/office/drawing/2014/main" id="{75CD725A-0C26-48A2-84B9-22F7AA4A1C9E}"/>
              </a:ext>
            </a:extLst>
          </p:cNvPr>
          <p:cNvSpPr>
            <a:spLocks noGrp="1"/>
          </p:cNvSpPr>
          <p:nvPr>
            <p:ph idx="1"/>
          </p:nvPr>
        </p:nvSpPr>
        <p:spPr/>
        <p:txBody>
          <a:bodyPr/>
          <a:lstStyle/>
          <a:p>
            <a:r>
              <a:rPr lang="en-US"/>
              <a:t>A sector is a physical region on a drive </a:t>
            </a:r>
          </a:p>
          <a:p>
            <a:pPr lvl="1"/>
            <a:r>
              <a:rPr lang="en-US"/>
              <a:t>512 Bytes - 4 KB</a:t>
            </a:r>
          </a:p>
          <a:p>
            <a:pPr lvl="1"/>
            <a:r>
              <a:rPr lang="en-US"/>
              <a:t>A bad sector  ~= a hardware failure</a:t>
            </a:r>
          </a:p>
          <a:p>
            <a:r>
              <a:rPr lang="en-US"/>
              <a:t>A block - a chunk of data to be read / written to</a:t>
            </a:r>
          </a:p>
          <a:p>
            <a:pPr lvl="1"/>
            <a:r>
              <a:rPr lang="en-US"/>
              <a:t>You can define block size</a:t>
            </a:r>
          </a:p>
          <a:p>
            <a:pPr lvl="1"/>
            <a:endParaRPr lang="en-US"/>
          </a:p>
          <a:p>
            <a:pPr lvl="1"/>
            <a:endParaRPr lang="en-US"/>
          </a:p>
          <a:p>
            <a:r>
              <a:rPr lang="en-US"/>
              <a:t>We will play more with this when we hit up partitioning and creating filesystems</a:t>
            </a:r>
          </a:p>
        </p:txBody>
      </p:sp>
    </p:spTree>
    <p:extLst>
      <p:ext uri="{BB962C8B-B14F-4D97-AF65-F5344CB8AC3E}">
        <p14:creationId xmlns:p14="http://schemas.microsoft.com/office/powerpoint/2010/main" val="25718786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2589-5364-4098-A5FD-B800E0B7D747}"/>
              </a:ext>
            </a:extLst>
          </p:cNvPr>
          <p:cNvSpPr>
            <a:spLocks noGrp="1"/>
          </p:cNvSpPr>
          <p:nvPr>
            <p:ph type="title"/>
          </p:nvPr>
        </p:nvSpPr>
        <p:spPr/>
        <p:txBody>
          <a:bodyPr/>
          <a:lstStyle/>
          <a:p>
            <a:r>
              <a:rPr lang="en-US"/>
              <a:t>Filesystem</a:t>
            </a:r>
          </a:p>
        </p:txBody>
      </p:sp>
      <p:sp>
        <p:nvSpPr>
          <p:cNvPr id="3" name="Content Placeholder 2">
            <a:extLst>
              <a:ext uri="{FF2B5EF4-FFF2-40B4-BE49-F238E27FC236}">
                <a16:creationId xmlns:a16="http://schemas.microsoft.com/office/drawing/2014/main" id="{300655B8-E5DC-46CB-B451-C1D16B013425}"/>
              </a:ext>
            </a:extLst>
          </p:cNvPr>
          <p:cNvSpPr>
            <a:spLocks noGrp="1"/>
          </p:cNvSpPr>
          <p:nvPr>
            <p:ph idx="1"/>
          </p:nvPr>
        </p:nvSpPr>
        <p:spPr/>
        <p:txBody>
          <a:bodyPr/>
          <a:lstStyle/>
          <a:p>
            <a:r>
              <a:rPr lang="en-US"/>
              <a:t>Have a header that contains:</a:t>
            </a:r>
          </a:p>
          <a:p>
            <a:pPr lvl="1"/>
            <a:r>
              <a:rPr lang="en-US"/>
              <a:t>Which filesystem (so kernel can determine if it can read it)</a:t>
            </a:r>
          </a:p>
          <a:p>
            <a:pPr lvl="1"/>
            <a:r>
              <a:rPr lang="en-US"/>
              <a:t>The directory tree</a:t>
            </a:r>
          </a:p>
          <a:p>
            <a:pPr lvl="2"/>
            <a:r>
              <a:rPr lang="en-US"/>
              <a:t>A list of names of files and folders</a:t>
            </a:r>
          </a:p>
          <a:p>
            <a:pPr lvl="1"/>
            <a:r>
              <a:rPr lang="en-US"/>
              <a:t>A list of inodes</a:t>
            </a:r>
          </a:p>
          <a:p>
            <a:pPr lvl="2"/>
            <a:r>
              <a:rPr lang="en-US"/>
              <a:t>An inode number contains information like where the pieces of a file are physically stored on disk (which blocks). </a:t>
            </a:r>
          </a:p>
          <a:p>
            <a:pPr lvl="2"/>
            <a:r>
              <a:rPr lang="en-US"/>
              <a:t>An inode by itself is simply "a file" with no name; an inode is associated with a name via the directory tree</a:t>
            </a:r>
          </a:p>
        </p:txBody>
      </p:sp>
    </p:spTree>
    <p:extLst>
      <p:ext uri="{BB962C8B-B14F-4D97-AF65-F5344CB8AC3E}">
        <p14:creationId xmlns:p14="http://schemas.microsoft.com/office/powerpoint/2010/main" val="936432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BDDA-AA95-4374-8FCC-8CD4386A7FEB}"/>
              </a:ext>
            </a:extLst>
          </p:cNvPr>
          <p:cNvSpPr>
            <a:spLocks noGrp="1"/>
          </p:cNvSpPr>
          <p:nvPr>
            <p:ph type="title"/>
          </p:nvPr>
        </p:nvSpPr>
        <p:spPr/>
        <p:txBody>
          <a:bodyPr/>
          <a:lstStyle/>
          <a:p>
            <a:r>
              <a:rPr lang="en-US">
                <a:cs typeface="Calibri Light"/>
              </a:rPr>
              <a:t>inodes</a:t>
            </a:r>
            <a:endParaRPr lang="en-US" dirty="0">
              <a:cs typeface="Calibri Light"/>
            </a:endParaRPr>
          </a:p>
        </p:txBody>
      </p:sp>
      <p:sp>
        <p:nvSpPr>
          <p:cNvPr id="3" name="Content Placeholder 2">
            <a:extLst>
              <a:ext uri="{FF2B5EF4-FFF2-40B4-BE49-F238E27FC236}">
                <a16:creationId xmlns:a16="http://schemas.microsoft.com/office/drawing/2014/main" id="{D69D2753-48F1-4443-A0BC-D5D5113E0A75}"/>
              </a:ext>
            </a:extLst>
          </p:cNvPr>
          <p:cNvSpPr>
            <a:spLocks noGrp="1"/>
          </p:cNvSpPr>
          <p:nvPr>
            <p:ph idx="1"/>
          </p:nvPr>
        </p:nvSpPr>
        <p:spPr/>
        <p:txBody>
          <a:bodyPr vert="horz" lIns="91440" tIns="45720" rIns="91440" bIns="45720" rtlCol="0" anchor="t">
            <a:normAutofit/>
          </a:bodyPr>
          <a:lstStyle/>
          <a:p>
            <a:r>
              <a:rPr lang="en-US" dirty="0">
                <a:cs typeface="Calibri"/>
              </a:rPr>
              <a:t>Internally, your OS doesn't care about your file names</a:t>
            </a:r>
          </a:p>
          <a:p>
            <a:pPr lvl="1"/>
            <a:r>
              <a:rPr lang="en-US" dirty="0">
                <a:cs typeface="Calibri"/>
              </a:rPr>
              <a:t>Linux </a:t>
            </a:r>
            <a:r>
              <a:rPr lang="en-US">
                <a:cs typeface="Calibri"/>
              </a:rPr>
              <a:t>uses inodes</a:t>
            </a:r>
            <a:endParaRPr lang="en-US" dirty="0">
              <a:cs typeface="Calibri"/>
            </a:endParaRPr>
          </a:p>
          <a:p>
            <a:pPr lvl="1"/>
            <a:r>
              <a:rPr lang="en-US" dirty="0">
                <a:cs typeface="Calibri"/>
              </a:rPr>
              <a:t>Windows </a:t>
            </a:r>
            <a:r>
              <a:rPr lang="en-US">
                <a:cs typeface="Calibri"/>
              </a:rPr>
              <a:t>uses file-IDs</a:t>
            </a:r>
            <a:endParaRPr lang="en-US" dirty="0">
              <a:cs typeface="Calibri"/>
            </a:endParaRPr>
          </a:p>
          <a:p>
            <a:r>
              <a:rPr lang="en-US" dirty="0">
                <a:cs typeface="Calibri"/>
              </a:rPr>
              <a:t>Number </a:t>
            </a:r>
            <a:r>
              <a:rPr lang="en-US">
                <a:cs typeface="Calibri"/>
              </a:rPr>
              <a:t>of inodes != disk </a:t>
            </a:r>
            <a:r>
              <a:rPr lang="en-US" dirty="0">
                <a:cs typeface="Calibri"/>
              </a:rPr>
              <a:t>size</a:t>
            </a:r>
          </a:p>
          <a:p>
            <a:r>
              <a:rPr lang="en-US" dirty="0">
                <a:cs typeface="Calibri"/>
              </a:rPr>
              <a:t>How many </a:t>
            </a:r>
            <a:r>
              <a:rPr lang="en-US" dirty="0" err="1">
                <a:cs typeface="Calibri"/>
              </a:rPr>
              <a:t>i</a:t>
            </a:r>
            <a:r>
              <a:rPr lang="en-US" dirty="0">
                <a:cs typeface="Calibri"/>
              </a:rPr>
              <a:t>-nodes are taken:</a:t>
            </a:r>
          </a:p>
          <a:p>
            <a:pPr lvl="1"/>
            <a:r>
              <a:rPr lang="en-US">
                <a:cs typeface="Calibri"/>
              </a:rPr>
              <a:t>$ df </a:t>
            </a:r>
            <a:r>
              <a:rPr lang="en-US" dirty="0">
                <a:cs typeface="Calibri"/>
              </a:rPr>
              <a:t>–</a:t>
            </a:r>
            <a:r>
              <a:rPr lang="en-US" err="1">
                <a:cs typeface="Calibri"/>
              </a:rPr>
              <a:t>ih</a:t>
            </a:r>
            <a:r>
              <a:rPr lang="en-US">
                <a:cs typeface="Calibri"/>
              </a:rPr>
              <a:t> /</a:t>
            </a:r>
          </a:p>
          <a:p>
            <a:r>
              <a:rPr lang="en-US">
                <a:cs typeface="Calibri"/>
              </a:rPr>
              <a:t>Disk size (blocks taken)</a:t>
            </a:r>
          </a:p>
          <a:p>
            <a:pPr lvl="1"/>
            <a:r>
              <a:rPr lang="en-US">
                <a:cs typeface="Calibri"/>
              </a:rPr>
              <a:t>$ df -h /</a:t>
            </a:r>
            <a:endParaRPr lang="en-US" dirty="0">
              <a:cs typeface="Calibri"/>
            </a:endParaRPr>
          </a:p>
        </p:txBody>
      </p:sp>
    </p:spTree>
    <p:extLst>
      <p:ext uri="{BB962C8B-B14F-4D97-AF65-F5344CB8AC3E}">
        <p14:creationId xmlns:p14="http://schemas.microsoft.com/office/powerpoint/2010/main" val="149847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5B84-DF11-4D87-B147-3823542BA3E8}"/>
              </a:ext>
            </a:extLst>
          </p:cNvPr>
          <p:cNvSpPr>
            <a:spLocks noGrp="1"/>
          </p:cNvSpPr>
          <p:nvPr>
            <p:ph type="title"/>
          </p:nvPr>
        </p:nvSpPr>
        <p:spPr/>
        <p:txBody>
          <a:bodyPr/>
          <a:lstStyle/>
          <a:p>
            <a:r>
              <a:rPr lang="en-US" dirty="0">
                <a:cs typeface="Calibri Light"/>
              </a:rPr>
              <a:t>Kernels</a:t>
            </a:r>
            <a:endParaRPr lang="en-US" dirty="0"/>
          </a:p>
        </p:txBody>
      </p:sp>
      <p:sp>
        <p:nvSpPr>
          <p:cNvPr id="3" name="Content Placeholder 2">
            <a:extLst>
              <a:ext uri="{FF2B5EF4-FFF2-40B4-BE49-F238E27FC236}">
                <a16:creationId xmlns:a16="http://schemas.microsoft.com/office/drawing/2014/main" id="{5B7CFFCE-B8B6-4CCB-84F2-033DB3E2EF9E}"/>
              </a:ext>
            </a:extLst>
          </p:cNvPr>
          <p:cNvSpPr>
            <a:spLocks noGrp="1"/>
          </p:cNvSpPr>
          <p:nvPr>
            <p:ph idx="1"/>
          </p:nvPr>
        </p:nvSpPr>
        <p:spPr/>
        <p:txBody>
          <a:bodyPr vert="horz" lIns="91440" tIns="45720" rIns="91440" bIns="45720" rtlCol="0" anchor="t">
            <a:normAutofit/>
          </a:bodyPr>
          <a:lstStyle/>
          <a:p>
            <a:r>
              <a:rPr lang="en-US" dirty="0">
                <a:cs typeface="Calibri"/>
              </a:rPr>
              <a:t>Interface between hardware and OS</a:t>
            </a:r>
          </a:p>
          <a:p>
            <a:r>
              <a:rPr lang="en-US" dirty="0">
                <a:cs typeface="Calibri"/>
              </a:rPr>
              <a:t>Memory management: </a:t>
            </a:r>
          </a:p>
          <a:p>
            <a:pPr lvl="1"/>
            <a:r>
              <a:rPr lang="en-US" dirty="0">
                <a:cs typeface="Calibri"/>
              </a:rPr>
              <a:t>Keep track of how much memory is used to store what, and where</a:t>
            </a:r>
          </a:p>
          <a:p>
            <a:r>
              <a:rPr lang="en-US" dirty="0">
                <a:cs typeface="Calibri"/>
              </a:rPr>
              <a:t>Process management: </a:t>
            </a:r>
          </a:p>
          <a:p>
            <a:pPr lvl="1"/>
            <a:r>
              <a:rPr lang="en-US" dirty="0">
                <a:cs typeface="Calibri"/>
              </a:rPr>
              <a:t>Determine which processes can use the central processing unit (CPU), when, and for how long</a:t>
            </a:r>
          </a:p>
          <a:p>
            <a:r>
              <a:rPr lang="en-US" dirty="0">
                <a:cs typeface="Calibri"/>
              </a:rPr>
              <a:t>Device drivers: </a:t>
            </a:r>
          </a:p>
          <a:p>
            <a:pPr lvl="1"/>
            <a:r>
              <a:rPr lang="en-US" dirty="0">
                <a:cs typeface="Calibri"/>
              </a:rPr>
              <a:t>Act as mediator/interpreter between the hardware and processes</a:t>
            </a:r>
          </a:p>
          <a:p>
            <a:r>
              <a:rPr lang="en-US" dirty="0">
                <a:cs typeface="Calibri"/>
              </a:rPr>
              <a:t>System calls and security: </a:t>
            </a:r>
          </a:p>
          <a:p>
            <a:pPr lvl="1"/>
            <a:r>
              <a:rPr lang="en-US" dirty="0">
                <a:cs typeface="Calibri"/>
              </a:rPr>
              <a:t>Receive requests for service from the processes</a:t>
            </a:r>
          </a:p>
          <a:p>
            <a:endParaRPr lang="en-US" dirty="0">
              <a:cs typeface="Calibri"/>
            </a:endParaRPr>
          </a:p>
        </p:txBody>
      </p:sp>
    </p:spTree>
    <p:extLst>
      <p:ext uri="{BB962C8B-B14F-4D97-AF65-F5344CB8AC3E}">
        <p14:creationId xmlns:p14="http://schemas.microsoft.com/office/powerpoint/2010/main" val="7889098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4CB72-F8BD-48E9-8661-4A4CF2B0B778}"/>
              </a:ext>
            </a:extLst>
          </p:cNvPr>
          <p:cNvSpPr>
            <a:spLocks noGrp="1"/>
          </p:cNvSpPr>
          <p:nvPr>
            <p:ph type="title"/>
          </p:nvPr>
        </p:nvSpPr>
        <p:spPr/>
        <p:txBody>
          <a:bodyPr/>
          <a:lstStyle/>
          <a:p>
            <a:r>
              <a:rPr lang="en-US"/>
              <a:t>inodes</a:t>
            </a:r>
            <a:endParaRPr lang="en-US" dirty="0"/>
          </a:p>
        </p:txBody>
      </p:sp>
      <p:sp>
        <p:nvSpPr>
          <p:cNvPr id="3" name="Content Placeholder 2">
            <a:extLst>
              <a:ext uri="{FF2B5EF4-FFF2-40B4-BE49-F238E27FC236}">
                <a16:creationId xmlns:a16="http://schemas.microsoft.com/office/drawing/2014/main" id="{1F1F1F4D-CB97-4DBF-969D-661A935BDD98}"/>
              </a:ext>
            </a:extLst>
          </p:cNvPr>
          <p:cNvSpPr>
            <a:spLocks noGrp="1"/>
          </p:cNvSpPr>
          <p:nvPr>
            <p:ph idx="1"/>
          </p:nvPr>
        </p:nvSpPr>
        <p:spPr/>
        <p:txBody>
          <a:bodyPr/>
          <a:lstStyle/>
          <a:p>
            <a:r>
              <a:rPr lang="en-US" dirty="0">
                <a:cs typeface="Calibri"/>
              </a:rPr>
              <a:t>I-nodes capture metadata about </a:t>
            </a:r>
            <a:r>
              <a:rPr lang="en-US">
                <a:cs typeface="Calibri"/>
              </a:rPr>
              <a:t>the file</a:t>
            </a:r>
            <a:endParaRPr lang="en-US" dirty="0">
              <a:cs typeface="Calibri"/>
            </a:endParaRPr>
          </a:p>
          <a:p>
            <a:pPr lvl="1"/>
            <a:r>
              <a:rPr lang="en-US" dirty="0">
                <a:cs typeface="Calibri"/>
              </a:rPr>
              <a:t>Size</a:t>
            </a:r>
          </a:p>
          <a:p>
            <a:pPr lvl="1"/>
            <a:r>
              <a:rPr lang="en-US" dirty="0">
                <a:cs typeface="Calibri"/>
              </a:rPr>
              <a:t>Date modified</a:t>
            </a:r>
          </a:p>
          <a:p>
            <a:pPr lvl="1"/>
            <a:r>
              <a:rPr lang="en-US" dirty="0">
                <a:cs typeface="Calibri"/>
              </a:rPr>
              <a:t>Where it resides </a:t>
            </a:r>
            <a:r>
              <a:rPr lang="en-US">
                <a:cs typeface="Calibri"/>
              </a:rPr>
              <a:t>on drive (which blocks)</a:t>
            </a:r>
            <a:endParaRPr lang="en-US" dirty="0">
              <a:cs typeface="Calibri"/>
            </a:endParaRPr>
          </a:p>
          <a:p>
            <a:r>
              <a:rPr lang="en-US" dirty="0">
                <a:cs typeface="Calibri"/>
              </a:rPr>
              <a:t>Every file references </a:t>
            </a:r>
            <a:r>
              <a:rPr lang="en-US">
                <a:cs typeface="Calibri"/>
              </a:rPr>
              <a:t>an inode and vice-versa</a:t>
            </a:r>
          </a:p>
          <a:p>
            <a:r>
              <a:rPr lang="en-US">
                <a:cs typeface="Calibri"/>
              </a:rPr>
              <a:t>$ ls -li</a:t>
            </a:r>
          </a:p>
          <a:p>
            <a:pPr lvl="1"/>
            <a:r>
              <a:rPr lang="en-US">
                <a:cs typeface="Calibri"/>
              </a:rPr>
              <a:t>First column is the inode</a:t>
            </a:r>
          </a:p>
          <a:p>
            <a:r>
              <a:rPr lang="en-US">
                <a:cs typeface="Calibri"/>
              </a:rPr>
              <a:t>$ stat filename</a:t>
            </a:r>
            <a:endParaRPr lang="en-US" dirty="0">
              <a:cs typeface="Calibri"/>
            </a:endParaRPr>
          </a:p>
          <a:p>
            <a:endParaRPr lang="en-US" dirty="0"/>
          </a:p>
        </p:txBody>
      </p:sp>
    </p:spTree>
    <p:extLst>
      <p:ext uri="{BB962C8B-B14F-4D97-AF65-F5344CB8AC3E}">
        <p14:creationId xmlns:p14="http://schemas.microsoft.com/office/powerpoint/2010/main" val="3947329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22C43-014F-40EF-901A-7E4769B95D44}"/>
              </a:ext>
            </a:extLst>
          </p:cNvPr>
          <p:cNvSpPr>
            <a:spLocks noGrp="1"/>
          </p:cNvSpPr>
          <p:nvPr>
            <p:ph type="title"/>
          </p:nvPr>
        </p:nvSpPr>
        <p:spPr/>
        <p:txBody>
          <a:bodyPr/>
          <a:lstStyle/>
          <a:p>
            <a:r>
              <a:rPr lang="en-US"/>
              <a:t>inodes vs blocks</a:t>
            </a:r>
          </a:p>
        </p:txBody>
      </p:sp>
      <p:sp>
        <p:nvSpPr>
          <p:cNvPr id="3" name="Content Placeholder 2">
            <a:extLst>
              <a:ext uri="{FF2B5EF4-FFF2-40B4-BE49-F238E27FC236}">
                <a16:creationId xmlns:a16="http://schemas.microsoft.com/office/drawing/2014/main" id="{85441968-6404-4E91-BB8E-BDFBA1DF7F38}"/>
              </a:ext>
            </a:extLst>
          </p:cNvPr>
          <p:cNvSpPr>
            <a:spLocks noGrp="1"/>
          </p:cNvSpPr>
          <p:nvPr>
            <p:ph idx="1"/>
          </p:nvPr>
        </p:nvSpPr>
        <p:spPr/>
        <p:txBody>
          <a:bodyPr>
            <a:normAutofit/>
          </a:bodyPr>
          <a:lstStyle/>
          <a:p>
            <a:r>
              <a:rPr lang="en-US"/>
              <a:t>There are two resources that a file system provides to the user: blocks (for data) and inodes (for files). </a:t>
            </a:r>
          </a:p>
          <a:p>
            <a:pPr lvl="1"/>
            <a:r>
              <a:rPr lang="en-US"/>
              <a:t>Each file consumes one inode </a:t>
            </a:r>
          </a:p>
          <a:p>
            <a:pPr lvl="1"/>
            <a:r>
              <a:rPr lang="en-US"/>
              <a:t>File data is stored in data blocks on the disk</a:t>
            </a:r>
          </a:p>
          <a:p>
            <a:r>
              <a:rPr lang="en-US"/>
              <a:t>Assuming there are no directories, it is possible for a user to exceed his or her inode quota without using any blocks by creating all empty files. </a:t>
            </a:r>
          </a:p>
          <a:p>
            <a:pPr lvl="1"/>
            <a:r>
              <a:rPr lang="en-US"/>
              <a:t>Infinite use of `touch` command</a:t>
            </a:r>
          </a:p>
          <a:p>
            <a:r>
              <a:rPr lang="en-US"/>
              <a:t>It is also possible for a user to use only one inode yet exceed his or her block quota by simply creating one file large enough to consume all the data blocks in the user's quota.</a:t>
            </a:r>
          </a:p>
        </p:txBody>
      </p:sp>
    </p:spTree>
    <p:extLst>
      <p:ext uri="{BB962C8B-B14F-4D97-AF65-F5344CB8AC3E}">
        <p14:creationId xmlns:p14="http://schemas.microsoft.com/office/powerpoint/2010/main" val="3670018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65097-EDF8-4F77-85E8-17BA7E078E57}"/>
              </a:ext>
            </a:extLst>
          </p:cNvPr>
          <p:cNvSpPr>
            <a:spLocks noGrp="1"/>
          </p:cNvSpPr>
          <p:nvPr>
            <p:ph type="title"/>
          </p:nvPr>
        </p:nvSpPr>
        <p:spPr/>
        <p:txBody>
          <a:bodyPr/>
          <a:lstStyle/>
          <a:p>
            <a:r>
              <a:rPr lang="en-US"/>
              <a:t>Linking</a:t>
            </a:r>
          </a:p>
        </p:txBody>
      </p:sp>
      <p:sp>
        <p:nvSpPr>
          <p:cNvPr id="3" name="Content Placeholder 2">
            <a:extLst>
              <a:ext uri="{FF2B5EF4-FFF2-40B4-BE49-F238E27FC236}">
                <a16:creationId xmlns:a16="http://schemas.microsoft.com/office/drawing/2014/main" id="{18CA54DB-1EFB-4906-8504-0EF54A2B5163}"/>
              </a:ext>
            </a:extLst>
          </p:cNvPr>
          <p:cNvSpPr>
            <a:spLocks noGrp="1"/>
          </p:cNvSpPr>
          <p:nvPr>
            <p:ph idx="1"/>
          </p:nvPr>
        </p:nvSpPr>
        <p:spPr>
          <a:xfrm>
            <a:off x="970059" y="2052918"/>
            <a:ext cx="9334831" cy="4195481"/>
          </a:xfrm>
        </p:spPr>
        <p:txBody>
          <a:bodyPr>
            <a:normAutofit fontScale="92500" lnSpcReduction="20000"/>
          </a:bodyPr>
          <a:lstStyle/>
          <a:p>
            <a:r>
              <a:rPr lang="en-US"/>
              <a:t>Hard link</a:t>
            </a:r>
          </a:p>
          <a:p>
            <a:pPr lvl="1"/>
            <a:r>
              <a:rPr lang="en-US"/>
              <a:t>Inode is associated with multiple file names</a:t>
            </a:r>
          </a:p>
          <a:p>
            <a:pPr lvl="1"/>
            <a:r>
              <a:rPr lang="en-US"/>
              <a:t>All files hardlinked point to the same inode &amp; the same blocks on the disk</a:t>
            </a:r>
          </a:p>
          <a:p>
            <a:pPr lvl="1"/>
            <a:r>
              <a:rPr lang="en-US"/>
              <a:t>A change to a file changes the blocks</a:t>
            </a:r>
          </a:p>
          <a:p>
            <a:r>
              <a:rPr lang="en-US"/>
              <a:t>Soft link</a:t>
            </a:r>
          </a:p>
          <a:p>
            <a:pPr lvl="1"/>
            <a:r>
              <a:rPr lang="en-US"/>
              <a:t>A file has a inode, but it points to the inode of another file (not to blocks on a disk)</a:t>
            </a:r>
          </a:p>
          <a:p>
            <a:pPr lvl="1"/>
            <a:r>
              <a:rPr lang="en-US"/>
              <a:t>Removing the symbolic link has no effect on the real files existence</a:t>
            </a:r>
          </a:p>
          <a:p>
            <a:r>
              <a:rPr lang="en-US"/>
              <a:t>Copy</a:t>
            </a:r>
          </a:p>
          <a:p>
            <a:pPr lvl="1"/>
            <a:r>
              <a:rPr lang="en-US"/>
              <a:t>Files exist with unique inodes written to unique blocks</a:t>
            </a:r>
          </a:p>
          <a:p>
            <a:r>
              <a:rPr lang="en-US"/>
              <a:t>Move</a:t>
            </a:r>
          </a:p>
          <a:p>
            <a:pPr lvl="1"/>
            <a:r>
              <a:rPr lang="en-US"/>
              <a:t>New file name associated with inode</a:t>
            </a:r>
          </a:p>
        </p:txBody>
      </p:sp>
    </p:spTree>
    <p:extLst>
      <p:ext uri="{BB962C8B-B14F-4D97-AF65-F5344CB8AC3E}">
        <p14:creationId xmlns:p14="http://schemas.microsoft.com/office/powerpoint/2010/main" val="4096064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8E2BF-F57B-40D1-976D-768408BAAD73}"/>
              </a:ext>
            </a:extLst>
          </p:cNvPr>
          <p:cNvSpPr>
            <a:spLocks noGrp="1"/>
          </p:cNvSpPr>
          <p:nvPr>
            <p:ph type="title"/>
          </p:nvPr>
        </p:nvSpPr>
        <p:spPr/>
        <p:txBody>
          <a:bodyPr/>
          <a:lstStyle/>
          <a:p>
            <a:r>
              <a:rPr lang="en-US"/>
              <a:t>Linux - creating links</a:t>
            </a:r>
          </a:p>
        </p:txBody>
      </p:sp>
      <p:sp>
        <p:nvSpPr>
          <p:cNvPr id="3" name="Content Placeholder 2">
            <a:extLst>
              <a:ext uri="{FF2B5EF4-FFF2-40B4-BE49-F238E27FC236}">
                <a16:creationId xmlns:a16="http://schemas.microsoft.com/office/drawing/2014/main" id="{F9749C99-3E53-414F-9499-01B2EC76EE75}"/>
              </a:ext>
            </a:extLst>
          </p:cNvPr>
          <p:cNvSpPr>
            <a:spLocks noGrp="1"/>
          </p:cNvSpPr>
          <p:nvPr>
            <p:ph idx="1"/>
          </p:nvPr>
        </p:nvSpPr>
        <p:spPr/>
        <p:txBody>
          <a:bodyPr/>
          <a:lstStyle/>
          <a:p>
            <a:r>
              <a:rPr lang="en-US"/>
              <a:t>Create a file</a:t>
            </a:r>
          </a:p>
          <a:p>
            <a:r>
              <a:rPr lang="en-US"/>
              <a:t>$ ln target link_name</a:t>
            </a:r>
          </a:p>
          <a:p>
            <a:r>
              <a:rPr lang="en-US"/>
              <a:t>Check stat</a:t>
            </a:r>
          </a:p>
          <a:p>
            <a:endParaRPr lang="en-US"/>
          </a:p>
          <a:p>
            <a:r>
              <a:rPr lang="en-US"/>
              <a:t>$ ls --symbolic target link_name</a:t>
            </a:r>
          </a:p>
          <a:p>
            <a:r>
              <a:rPr lang="en-US"/>
              <a:t>Check stat</a:t>
            </a:r>
          </a:p>
          <a:p>
            <a:r>
              <a:rPr lang="en-US"/>
              <a:t>What type of path?</a:t>
            </a:r>
          </a:p>
          <a:p>
            <a:pPr lvl="1"/>
            <a:r>
              <a:rPr lang="en-US"/>
              <a:t>Check out --relative</a:t>
            </a:r>
          </a:p>
          <a:p>
            <a:pPr lvl="1"/>
            <a:r>
              <a:rPr lang="en-US"/>
              <a:t>What’s the problem?</a:t>
            </a:r>
          </a:p>
        </p:txBody>
      </p:sp>
    </p:spTree>
    <p:extLst>
      <p:ext uri="{BB962C8B-B14F-4D97-AF65-F5344CB8AC3E}">
        <p14:creationId xmlns:p14="http://schemas.microsoft.com/office/powerpoint/2010/main" val="996313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0BD74-265D-49A6-8B2A-1B5015CF4185}"/>
              </a:ext>
            </a:extLst>
          </p:cNvPr>
          <p:cNvSpPr>
            <a:spLocks noGrp="1"/>
          </p:cNvSpPr>
          <p:nvPr>
            <p:ph type="title"/>
          </p:nvPr>
        </p:nvSpPr>
        <p:spPr/>
        <p:txBody>
          <a:bodyPr/>
          <a:lstStyle/>
          <a:p>
            <a:r>
              <a:rPr lang="en-US" dirty="0">
                <a:cs typeface="Calibri Light"/>
              </a:rPr>
              <a:t>Windows – Shortcuts &amp; Links</a:t>
            </a:r>
          </a:p>
        </p:txBody>
      </p:sp>
      <p:sp>
        <p:nvSpPr>
          <p:cNvPr id="3" name="Content Placeholder 2">
            <a:extLst>
              <a:ext uri="{FF2B5EF4-FFF2-40B4-BE49-F238E27FC236}">
                <a16:creationId xmlns:a16="http://schemas.microsoft.com/office/drawing/2014/main" id="{84F05C3D-430E-4511-9AED-6A61DE92B0A5}"/>
              </a:ext>
            </a:extLst>
          </p:cNvPr>
          <p:cNvSpPr>
            <a:spLocks noGrp="1"/>
          </p:cNvSpPr>
          <p:nvPr>
            <p:ph idx="1"/>
          </p:nvPr>
        </p:nvSpPr>
        <p:spPr/>
        <p:txBody>
          <a:bodyPr vert="horz" lIns="91440" tIns="45720" rIns="91440" bIns="45720" rtlCol="0" anchor="t">
            <a:normAutofit/>
          </a:bodyPr>
          <a:lstStyle/>
          <a:p>
            <a:r>
              <a:rPr lang="en-US" dirty="0">
                <a:cs typeface="Calibri"/>
              </a:rPr>
              <a:t>Symbolic links in Windows are "shortcuts"</a:t>
            </a:r>
            <a:endParaRPr lang="en-US" dirty="0"/>
          </a:p>
          <a:p>
            <a:pPr lvl="1"/>
            <a:r>
              <a:rPr lang="en-US" dirty="0">
                <a:cs typeface="Calibri"/>
              </a:rPr>
              <a:t>Right click on a file to </a:t>
            </a:r>
            <a:r>
              <a:rPr lang="en-US">
                <a:cs typeface="Calibri"/>
              </a:rPr>
              <a:t>create Shortcut</a:t>
            </a:r>
          </a:p>
          <a:p>
            <a:r>
              <a:rPr lang="en-US">
                <a:cs typeface="Calibri"/>
              </a:rPr>
              <a:t>Powershell:</a:t>
            </a:r>
          </a:p>
          <a:p>
            <a:pPr lvl="1"/>
            <a:r>
              <a:rPr lang="en-US">
                <a:cs typeface="Calibri"/>
              </a:rPr>
              <a:t>Symbolic link</a:t>
            </a:r>
          </a:p>
          <a:p>
            <a:pPr lvl="1"/>
            <a:r>
              <a:rPr lang="en-US">
                <a:cs typeface="Calibri"/>
              </a:rPr>
              <a:t>New-Item -ItemType SymbolicLink -Path "Link" -Target "Target“</a:t>
            </a:r>
          </a:p>
          <a:p>
            <a:pPr lvl="1"/>
            <a:r>
              <a:rPr lang="en-US">
                <a:cs typeface="Calibri"/>
              </a:rPr>
              <a:t>Hard link</a:t>
            </a:r>
          </a:p>
          <a:p>
            <a:pPr lvl="1"/>
            <a:r>
              <a:rPr lang="en-US">
                <a:cs typeface="Calibri"/>
              </a:rPr>
              <a:t>New-Item -ItemType HardLink -Path "Link" -Target "Target"</a:t>
            </a:r>
          </a:p>
          <a:p>
            <a:pPr lvl="1"/>
            <a:endParaRPr lang="en-US" dirty="0">
              <a:cs typeface="Calibri"/>
            </a:endParaRPr>
          </a:p>
        </p:txBody>
      </p:sp>
    </p:spTree>
    <p:extLst>
      <p:ext uri="{BB962C8B-B14F-4D97-AF65-F5344CB8AC3E}">
        <p14:creationId xmlns:p14="http://schemas.microsoft.com/office/powerpoint/2010/main" val="1657942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7F0B5-B21F-4BF7-9838-FA9BD00D2301}"/>
              </a:ext>
            </a:extLst>
          </p:cNvPr>
          <p:cNvSpPr>
            <a:spLocks noGrp="1"/>
          </p:cNvSpPr>
          <p:nvPr>
            <p:ph type="title"/>
          </p:nvPr>
        </p:nvSpPr>
        <p:spPr/>
        <p:txBody>
          <a:bodyPr/>
          <a:lstStyle/>
          <a:p>
            <a:r>
              <a:rPr lang="en-US" dirty="0"/>
              <a:t>Disks</a:t>
            </a:r>
          </a:p>
        </p:txBody>
      </p:sp>
      <p:sp>
        <p:nvSpPr>
          <p:cNvPr id="5" name="Text Placeholder 4">
            <a:extLst>
              <a:ext uri="{FF2B5EF4-FFF2-40B4-BE49-F238E27FC236}">
                <a16:creationId xmlns:a16="http://schemas.microsoft.com/office/drawing/2014/main" id="{4DCB27AB-3B97-4F1B-9E81-207F7BFD5FFA}"/>
              </a:ext>
            </a:extLst>
          </p:cNvPr>
          <p:cNvSpPr>
            <a:spLocks noGrp="1"/>
          </p:cNvSpPr>
          <p:nvPr>
            <p:ph type="body" idx="1"/>
          </p:nvPr>
        </p:nvSpPr>
        <p:spPr/>
        <p:txBody>
          <a:bodyPr/>
          <a:lstStyle/>
          <a:p>
            <a:r>
              <a:rPr lang="en-US" dirty="0"/>
              <a:t>How data is stored &amp; Organized</a:t>
            </a:r>
          </a:p>
        </p:txBody>
      </p:sp>
    </p:spTree>
    <p:extLst>
      <p:ext uri="{BB962C8B-B14F-4D97-AF65-F5344CB8AC3E}">
        <p14:creationId xmlns:p14="http://schemas.microsoft.com/office/powerpoint/2010/main" val="4495324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0D76B-3DCF-4014-8FDC-7E6460D0B597}"/>
              </a:ext>
            </a:extLst>
          </p:cNvPr>
          <p:cNvSpPr>
            <a:spLocks noGrp="1"/>
          </p:cNvSpPr>
          <p:nvPr>
            <p:ph type="title"/>
          </p:nvPr>
        </p:nvSpPr>
        <p:spPr/>
        <p:txBody>
          <a:bodyPr/>
          <a:lstStyle/>
          <a:p>
            <a:r>
              <a:rPr lang="en-US" dirty="0"/>
              <a:t>What a disk needs to store data</a:t>
            </a:r>
          </a:p>
        </p:txBody>
      </p:sp>
      <p:sp>
        <p:nvSpPr>
          <p:cNvPr id="5" name="Content Placeholder 4">
            <a:extLst>
              <a:ext uri="{FF2B5EF4-FFF2-40B4-BE49-F238E27FC236}">
                <a16:creationId xmlns:a16="http://schemas.microsoft.com/office/drawing/2014/main" id="{CD756C00-DC81-4E17-B4C8-53C3DA1B5B90}"/>
              </a:ext>
            </a:extLst>
          </p:cNvPr>
          <p:cNvSpPr>
            <a:spLocks noGrp="1"/>
          </p:cNvSpPr>
          <p:nvPr>
            <p:ph idx="1"/>
          </p:nvPr>
        </p:nvSpPr>
        <p:spPr/>
        <p:txBody>
          <a:bodyPr/>
          <a:lstStyle/>
          <a:p>
            <a:r>
              <a:rPr lang="en-US" dirty="0"/>
              <a:t>Every disk:</a:t>
            </a:r>
          </a:p>
          <a:p>
            <a:r>
              <a:rPr lang="en-US" dirty="0"/>
              <a:t>Needs a partition table (MBR or GPT)</a:t>
            </a:r>
          </a:p>
          <a:p>
            <a:r>
              <a:rPr lang="en-US" dirty="0"/>
              <a:t>Needs partition(s)</a:t>
            </a:r>
          </a:p>
          <a:p>
            <a:r>
              <a:rPr lang="en-US" dirty="0"/>
              <a:t>Partitions need filesystems to store data</a:t>
            </a:r>
          </a:p>
          <a:p>
            <a:r>
              <a:rPr lang="en-US" dirty="0"/>
              <a:t>Some partitions and the special filesystems are reserved for use by the kernel / OS</a:t>
            </a:r>
          </a:p>
          <a:p>
            <a:pPr lvl="1"/>
            <a:r>
              <a:rPr lang="en-US" dirty="0"/>
              <a:t>Swap space, bootloader, recovery (Windows)</a:t>
            </a:r>
          </a:p>
        </p:txBody>
      </p:sp>
    </p:spTree>
    <p:extLst>
      <p:ext uri="{BB962C8B-B14F-4D97-AF65-F5344CB8AC3E}">
        <p14:creationId xmlns:p14="http://schemas.microsoft.com/office/powerpoint/2010/main" val="1239354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D75F3-FC11-4A65-A9FA-AC72F0A1762D}"/>
              </a:ext>
            </a:extLst>
          </p:cNvPr>
          <p:cNvSpPr>
            <a:spLocks noGrp="1"/>
          </p:cNvSpPr>
          <p:nvPr>
            <p:ph type="title"/>
          </p:nvPr>
        </p:nvSpPr>
        <p:spPr/>
        <p:txBody>
          <a:bodyPr/>
          <a:lstStyle/>
          <a:p>
            <a:r>
              <a:rPr lang="en-US" dirty="0"/>
              <a:t>Partitions</a:t>
            </a:r>
          </a:p>
        </p:txBody>
      </p:sp>
      <p:sp>
        <p:nvSpPr>
          <p:cNvPr id="3" name="Content Placeholder 2">
            <a:extLst>
              <a:ext uri="{FF2B5EF4-FFF2-40B4-BE49-F238E27FC236}">
                <a16:creationId xmlns:a16="http://schemas.microsoft.com/office/drawing/2014/main" id="{D0B0F00F-A8F1-4877-90C9-4936F67733CE}"/>
              </a:ext>
            </a:extLst>
          </p:cNvPr>
          <p:cNvSpPr>
            <a:spLocks noGrp="1"/>
          </p:cNvSpPr>
          <p:nvPr>
            <p:ph idx="1"/>
          </p:nvPr>
        </p:nvSpPr>
        <p:spPr>
          <a:xfrm>
            <a:off x="811658" y="2052918"/>
            <a:ext cx="9960796" cy="4195481"/>
          </a:xfrm>
        </p:spPr>
        <p:txBody>
          <a:bodyPr/>
          <a:lstStyle/>
          <a:p>
            <a:r>
              <a:rPr lang="en-US" dirty="0"/>
              <a:t>Any drive (HDD, SSD, USB, microSD) must have a partition</a:t>
            </a:r>
          </a:p>
          <a:p>
            <a:r>
              <a:rPr lang="en-US" dirty="0"/>
              <a:t>Can have multiple partitions on a single drive</a:t>
            </a:r>
          </a:p>
          <a:p>
            <a:r>
              <a:rPr lang="en-US" dirty="0"/>
              <a:t>Think of partitions as containers that define file systems / max data size</a:t>
            </a:r>
          </a:p>
          <a:p>
            <a:r>
              <a:rPr lang="en-US" dirty="0"/>
              <a:t>Can be created, resized, deleted</a:t>
            </a:r>
          </a:p>
        </p:txBody>
      </p:sp>
    </p:spTree>
    <p:extLst>
      <p:ext uri="{BB962C8B-B14F-4D97-AF65-F5344CB8AC3E}">
        <p14:creationId xmlns:p14="http://schemas.microsoft.com/office/powerpoint/2010/main" val="12399681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E51-85AF-460A-8C5B-ABD571ECA3E3}"/>
              </a:ext>
            </a:extLst>
          </p:cNvPr>
          <p:cNvSpPr>
            <a:spLocks noGrp="1"/>
          </p:cNvSpPr>
          <p:nvPr>
            <p:ph type="title"/>
          </p:nvPr>
        </p:nvSpPr>
        <p:spPr/>
        <p:txBody>
          <a:bodyPr/>
          <a:lstStyle/>
          <a:p>
            <a:r>
              <a:rPr lang="en-US" dirty="0"/>
              <a:t>How many partitions?</a:t>
            </a:r>
          </a:p>
        </p:txBody>
      </p:sp>
      <p:sp>
        <p:nvSpPr>
          <p:cNvPr id="3" name="Content Placeholder 2">
            <a:extLst>
              <a:ext uri="{FF2B5EF4-FFF2-40B4-BE49-F238E27FC236}">
                <a16:creationId xmlns:a16="http://schemas.microsoft.com/office/drawing/2014/main" id="{C92BEDBD-B8FC-4865-96C3-261905DF4EC4}"/>
              </a:ext>
            </a:extLst>
          </p:cNvPr>
          <p:cNvSpPr>
            <a:spLocks noGrp="1"/>
          </p:cNvSpPr>
          <p:nvPr>
            <p:ph idx="1"/>
          </p:nvPr>
        </p:nvSpPr>
        <p:spPr/>
        <p:txBody>
          <a:bodyPr/>
          <a:lstStyle/>
          <a:p>
            <a:r>
              <a:rPr lang="en-US" dirty="0"/>
              <a:t>MBR </a:t>
            </a:r>
          </a:p>
          <a:p>
            <a:pPr lvl="1"/>
            <a:r>
              <a:rPr lang="en-US" dirty="0"/>
              <a:t>Partition table support max of 2 TB</a:t>
            </a:r>
          </a:p>
          <a:p>
            <a:pPr lvl="1"/>
            <a:r>
              <a:rPr lang="en-US" dirty="0"/>
              <a:t>4 primary partitions</a:t>
            </a:r>
          </a:p>
          <a:p>
            <a:pPr lvl="1"/>
            <a:r>
              <a:rPr lang="en-US" dirty="0"/>
              <a:t>3 primary partitions + 1 extended partition (then partitions inside extended)</a:t>
            </a:r>
          </a:p>
          <a:p>
            <a:r>
              <a:rPr lang="en-US" dirty="0"/>
              <a:t>GPT</a:t>
            </a:r>
          </a:p>
          <a:p>
            <a:pPr lvl="1"/>
            <a:r>
              <a:rPr lang="en-US" dirty="0"/>
              <a:t>Disk size limits dependent on OS / filesystem support</a:t>
            </a:r>
          </a:p>
          <a:p>
            <a:pPr lvl="1"/>
            <a:r>
              <a:rPr lang="en-US" dirty="0"/>
              <a:t>Partitions labeled with GUID (long identifier unique to partition)</a:t>
            </a:r>
          </a:p>
          <a:p>
            <a:pPr lvl="1"/>
            <a:r>
              <a:rPr lang="en-US" dirty="0"/>
              <a:t>“Unlimited” partitions</a:t>
            </a:r>
          </a:p>
          <a:p>
            <a:pPr lvl="2"/>
            <a:r>
              <a:rPr lang="en-US" dirty="0"/>
              <a:t>128 in Windows</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4257F875-9969-44F7-9E7E-3D10227424F6}"/>
                  </a:ext>
                </a:extLst>
              </p14:cNvPr>
              <p14:cNvContentPartPr/>
              <p14:nvPr/>
            </p14:nvContentPartPr>
            <p14:xfrm>
              <a:off x="2992560" y="5899960"/>
              <a:ext cx="12240" cy="10440"/>
            </p14:xfrm>
          </p:contentPart>
        </mc:Choice>
        <mc:Fallback xmlns="">
          <p:pic>
            <p:nvPicPr>
              <p:cNvPr id="7" name="Ink 6">
                <a:extLst>
                  <a:ext uri="{FF2B5EF4-FFF2-40B4-BE49-F238E27FC236}">
                    <a16:creationId xmlns:a16="http://schemas.microsoft.com/office/drawing/2014/main" id="{4257F875-9969-44F7-9E7E-3D10227424F6}"/>
                  </a:ext>
                </a:extLst>
              </p:cNvPr>
              <p:cNvPicPr/>
              <p:nvPr/>
            </p:nvPicPr>
            <p:blipFill>
              <a:blip r:embed="rId8"/>
              <a:stretch>
                <a:fillRect/>
              </a:stretch>
            </p:blipFill>
            <p:spPr>
              <a:xfrm>
                <a:off x="2983560" y="5890960"/>
                <a:ext cx="29880" cy="28080"/>
              </a:xfrm>
              <a:prstGeom prst="rect">
                <a:avLst/>
              </a:prstGeom>
            </p:spPr>
          </p:pic>
        </mc:Fallback>
      </mc:AlternateContent>
    </p:spTree>
    <p:extLst>
      <p:ext uri="{BB962C8B-B14F-4D97-AF65-F5344CB8AC3E}">
        <p14:creationId xmlns:p14="http://schemas.microsoft.com/office/powerpoint/2010/main" val="2753137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D7EF8-E789-4CE5-94E4-D3589A8B71A1}"/>
              </a:ext>
            </a:extLst>
          </p:cNvPr>
          <p:cNvSpPr>
            <a:spLocks noGrp="1"/>
          </p:cNvSpPr>
          <p:nvPr>
            <p:ph type="title"/>
          </p:nvPr>
        </p:nvSpPr>
        <p:spPr/>
        <p:txBody>
          <a:bodyPr/>
          <a:lstStyle/>
          <a:p>
            <a:r>
              <a:rPr lang="en-US" dirty="0">
                <a:cs typeface="Calibri Light"/>
              </a:rPr>
              <a:t>Linux Kernel</a:t>
            </a:r>
            <a:endParaRPr lang="en-US" dirty="0"/>
          </a:p>
        </p:txBody>
      </p:sp>
      <p:sp>
        <p:nvSpPr>
          <p:cNvPr id="3" name="Content Placeholder 2">
            <a:extLst>
              <a:ext uri="{FF2B5EF4-FFF2-40B4-BE49-F238E27FC236}">
                <a16:creationId xmlns:a16="http://schemas.microsoft.com/office/drawing/2014/main" id="{C199269B-F315-456A-A1CA-00DE2B977FAC}"/>
              </a:ext>
            </a:extLst>
          </p:cNvPr>
          <p:cNvSpPr>
            <a:spLocks noGrp="1"/>
          </p:cNvSpPr>
          <p:nvPr>
            <p:ph idx="1"/>
          </p:nvPr>
        </p:nvSpPr>
        <p:spPr/>
        <p:txBody>
          <a:bodyPr vert="horz" lIns="91440" tIns="45720" rIns="91440" bIns="45720" rtlCol="0" anchor="t">
            <a:normAutofit/>
          </a:bodyPr>
          <a:lstStyle/>
          <a:p>
            <a:r>
              <a:rPr lang="en-US" dirty="0">
                <a:ea typeface="+mn-lt"/>
                <a:cs typeface="+mn-lt"/>
              </a:rPr>
              <a:t>The kernel is the version number - the core of the system</a:t>
            </a:r>
          </a:p>
          <a:p>
            <a:r>
              <a:rPr lang="en-US" dirty="0">
                <a:ea typeface="+mn-lt"/>
                <a:cs typeface="+mn-lt"/>
              </a:rPr>
              <a:t>OS is the “Pretty Name” that determines how the user space runs</a:t>
            </a:r>
            <a:endParaRPr lang="en-US" dirty="0">
              <a:cs typeface="Calibri" panose="020F0502020204030204"/>
            </a:endParaRPr>
          </a:p>
          <a:p>
            <a:pPr lvl="1"/>
            <a:r>
              <a:rPr lang="en-US" dirty="0">
                <a:cs typeface="Calibri"/>
                <a:hlinkClick r:id="rId2"/>
              </a:rPr>
              <a:t>https://distrowatch.com/</a:t>
            </a:r>
            <a:endParaRPr lang="en-US" dirty="0">
              <a:ea typeface="+mn-lt"/>
              <a:cs typeface="+mn-lt"/>
            </a:endParaRPr>
          </a:p>
          <a:p>
            <a:endParaRPr lang="en-US" dirty="0">
              <a:cs typeface="Calibri"/>
            </a:endParaRPr>
          </a:p>
        </p:txBody>
      </p:sp>
      <p:grpSp>
        <p:nvGrpSpPr>
          <p:cNvPr id="21" name="Group 20">
            <a:extLst>
              <a:ext uri="{FF2B5EF4-FFF2-40B4-BE49-F238E27FC236}">
                <a16:creationId xmlns:a16="http://schemas.microsoft.com/office/drawing/2014/main" id="{28418F8B-A08E-4E9A-A8F4-77E78F1AC902}"/>
              </a:ext>
            </a:extLst>
          </p:cNvPr>
          <p:cNvGrpSpPr/>
          <p:nvPr/>
        </p:nvGrpSpPr>
        <p:grpSpPr>
          <a:xfrm>
            <a:off x="1422063" y="4287068"/>
            <a:ext cx="2050200" cy="846360"/>
            <a:chOff x="1422063" y="4287068"/>
            <a:chExt cx="2050200" cy="84636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E974137-8A38-4191-A8E8-5A1B37D061A4}"/>
                    </a:ext>
                  </a:extLst>
                </p14:cNvPr>
                <p14:cNvContentPartPr/>
                <p14:nvPr/>
              </p14:nvContentPartPr>
              <p14:xfrm>
                <a:off x="1422063" y="4523588"/>
                <a:ext cx="6480" cy="524880"/>
              </p14:xfrm>
            </p:contentPart>
          </mc:Choice>
          <mc:Fallback xmlns="">
            <p:pic>
              <p:nvPicPr>
                <p:cNvPr id="4" name="Ink 3">
                  <a:extLst>
                    <a:ext uri="{FF2B5EF4-FFF2-40B4-BE49-F238E27FC236}">
                      <a16:creationId xmlns:a16="http://schemas.microsoft.com/office/drawing/2014/main" id="{FE974137-8A38-4191-A8E8-5A1B37D061A4}"/>
                    </a:ext>
                  </a:extLst>
                </p:cNvPr>
                <p:cNvPicPr/>
                <p:nvPr/>
              </p:nvPicPr>
              <p:blipFill>
                <a:blip r:embed="rId4"/>
                <a:stretch>
                  <a:fillRect/>
                </a:stretch>
              </p:blipFill>
              <p:spPr>
                <a:xfrm>
                  <a:off x="1413063" y="4514588"/>
                  <a:ext cx="2412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BE5CE09B-44CB-4CC9-8B95-9B5572F1F064}"/>
                    </a:ext>
                  </a:extLst>
                </p14:cNvPr>
                <p14:cNvContentPartPr/>
                <p14:nvPr/>
              </p14:nvContentPartPr>
              <p14:xfrm>
                <a:off x="1449783" y="4287068"/>
                <a:ext cx="1981800" cy="158760"/>
              </p14:xfrm>
            </p:contentPart>
          </mc:Choice>
          <mc:Fallback xmlns="">
            <p:pic>
              <p:nvPicPr>
                <p:cNvPr id="5" name="Ink 4">
                  <a:extLst>
                    <a:ext uri="{FF2B5EF4-FFF2-40B4-BE49-F238E27FC236}">
                      <a16:creationId xmlns:a16="http://schemas.microsoft.com/office/drawing/2014/main" id="{BE5CE09B-44CB-4CC9-8B95-9B5572F1F064}"/>
                    </a:ext>
                  </a:extLst>
                </p:cNvPr>
                <p:cNvPicPr/>
                <p:nvPr/>
              </p:nvPicPr>
              <p:blipFill>
                <a:blip r:embed="rId6"/>
                <a:stretch>
                  <a:fillRect/>
                </a:stretch>
              </p:blipFill>
              <p:spPr>
                <a:xfrm>
                  <a:off x="1441143" y="4278068"/>
                  <a:ext cx="19994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3B2B2BAA-660A-455D-B263-BA1EADB748E2}"/>
                    </a:ext>
                  </a:extLst>
                </p14:cNvPr>
                <p14:cNvContentPartPr/>
                <p14:nvPr/>
              </p14:nvContentPartPr>
              <p14:xfrm>
                <a:off x="1613223" y="4907348"/>
                <a:ext cx="1818000" cy="226080"/>
              </p14:xfrm>
            </p:contentPart>
          </mc:Choice>
          <mc:Fallback xmlns="">
            <p:pic>
              <p:nvPicPr>
                <p:cNvPr id="6" name="Ink 5">
                  <a:extLst>
                    <a:ext uri="{FF2B5EF4-FFF2-40B4-BE49-F238E27FC236}">
                      <a16:creationId xmlns:a16="http://schemas.microsoft.com/office/drawing/2014/main" id="{3B2B2BAA-660A-455D-B263-BA1EADB748E2}"/>
                    </a:ext>
                  </a:extLst>
                </p:cNvPr>
                <p:cNvPicPr/>
                <p:nvPr/>
              </p:nvPicPr>
              <p:blipFill>
                <a:blip r:embed="rId8"/>
                <a:stretch>
                  <a:fillRect/>
                </a:stretch>
              </p:blipFill>
              <p:spPr>
                <a:xfrm>
                  <a:off x="1604583" y="4898708"/>
                  <a:ext cx="18356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A71E7675-4BD3-4DAF-BAF2-9CFBE6DA6648}"/>
                    </a:ext>
                  </a:extLst>
                </p14:cNvPr>
                <p14:cNvContentPartPr/>
                <p14:nvPr/>
              </p14:nvContentPartPr>
              <p14:xfrm>
                <a:off x="3467943" y="4346828"/>
                <a:ext cx="4320" cy="604800"/>
              </p14:xfrm>
            </p:contentPart>
          </mc:Choice>
          <mc:Fallback xmlns="">
            <p:pic>
              <p:nvPicPr>
                <p:cNvPr id="7" name="Ink 6">
                  <a:extLst>
                    <a:ext uri="{FF2B5EF4-FFF2-40B4-BE49-F238E27FC236}">
                      <a16:creationId xmlns:a16="http://schemas.microsoft.com/office/drawing/2014/main" id="{A71E7675-4BD3-4DAF-BAF2-9CFBE6DA6648}"/>
                    </a:ext>
                  </a:extLst>
                </p:cNvPr>
                <p:cNvPicPr/>
                <p:nvPr/>
              </p:nvPicPr>
              <p:blipFill>
                <a:blip r:embed="rId10"/>
                <a:stretch>
                  <a:fillRect/>
                </a:stretch>
              </p:blipFill>
              <p:spPr>
                <a:xfrm>
                  <a:off x="3458943" y="4337828"/>
                  <a:ext cx="21960" cy="622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D49D2441-AF56-4EC0-8609-1F5562E7D15B}"/>
                    </a:ext>
                  </a:extLst>
                </p14:cNvPr>
                <p14:cNvContentPartPr/>
                <p14:nvPr/>
              </p14:nvContentPartPr>
              <p14:xfrm>
                <a:off x="1569663" y="4599188"/>
                <a:ext cx="235440" cy="316800"/>
              </p14:xfrm>
            </p:contentPart>
          </mc:Choice>
          <mc:Fallback xmlns="">
            <p:pic>
              <p:nvPicPr>
                <p:cNvPr id="8" name="Ink 7">
                  <a:extLst>
                    <a:ext uri="{FF2B5EF4-FFF2-40B4-BE49-F238E27FC236}">
                      <a16:creationId xmlns:a16="http://schemas.microsoft.com/office/drawing/2014/main" id="{D49D2441-AF56-4EC0-8609-1F5562E7D15B}"/>
                    </a:ext>
                  </a:extLst>
                </p:cNvPr>
                <p:cNvPicPr/>
                <p:nvPr/>
              </p:nvPicPr>
              <p:blipFill>
                <a:blip r:embed="rId12"/>
                <a:stretch>
                  <a:fillRect/>
                </a:stretch>
              </p:blipFill>
              <p:spPr>
                <a:xfrm>
                  <a:off x="1560663" y="4590548"/>
                  <a:ext cx="25308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DF045674-B9D6-480E-A474-C6C4064DF71C}"/>
                    </a:ext>
                  </a:extLst>
                </p14:cNvPr>
                <p14:cNvContentPartPr/>
                <p14:nvPr/>
              </p14:nvContentPartPr>
              <p14:xfrm>
                <a:off x="1894383" y="4729508"/>
                <a:ext cx="78480" cy="221760"/>
              </p14:xfrm>
            </p:contentPart>
          </mc:Choice>
          <mc:Fallback xmlns="">
            <p:pic>
              <p:nvPicPr>
                <p:cNvPr id="9" name="Ink 8">
                  <a:extLst>
                    <a:ext uri="{FF2B5EF4-FFF2-40B4-BE49-F238E27FC236}">
                      <a16:creationId xmlns:a16="http://schemas.microsoft.com/office/drawing/2014/main" id="{DF045674-B9D6-480E-A474-C6C4064DF71C}"/>
                    </a:ext>
                  </a:extLst>
                </p:cNvPr>
                <p:cNvPicPr/>
                <p:nvPr/>
              </p:nvPicPr>
              <p:blipFill>
                <a:blip r:embed="rId14"/>
                <a:stretch>
                  <a:fillRect/>
                </a:stretch>
              </p:blipFill>
              <p:spPr>
                <a:xfrm>
                  <a:off x="1885743" y="4720508"/>
                  <a:ext cx="961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D905BC21-0686-49C4-AFE4-02DAF77A34FD}"/>
                    </a:ext>
                  </a:extLst>
                </p14:cNvPr>
                <p14:cNvContentPartPr/>
                <p14:nvPr/>
              </p14:nvContentPartPr>
              <p14:xfrm>
                <a:off x="2017863" y="4678388"/>
                <a:ext cx="106200" cy="201240"/>
              </p14:xfrm>
            </p:contentPart>
          </mc:Choice>
          <mc:Fallback xmlns="">
            <p:pic>
              <p:nvPicPr>
                <p:cNvPr id="10" name="Ink 9">
                  <a:extLst>
                    <a:ext uri="{FF2B5EF4-FFF2-40B4-BE49-F238E27FC236}">
                      <a16:creationId xmlns:a16="http://schemas.microsoft.com/office/drawing/2014/main" id="{D905BC21-0686-49C4-AFE4-02DAF77A34FD}"/>
                    </a:ext>
                  </a:extLst>
                </p:cNvPr>
                <p:cNvPicPr/>
                <p:nvPr/>
              </p:nvPicPr>
              <p:blipFill>
                <a:blip r:embed="rId16"/>
                <a:stretch>
                  <a:fillRect/>
                </a:stretch>
              </p:blipFill>
              <p:spPr>
                <a:xfrm>
                  <a:off x="2008863" y="4669748"/>
                  <a:ext cx="1238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6998AABA-135F-4610-9611-95519BC65EE8}"/>
                    </a:ext>
                  </a:extLst>
                </p14:cNvPr>
                <p14:cNvContentPartPr/>
                <p14:nvPr/>
              </p14:nvContentPartPr>
              <p14:xfrm>
                <a:off x="2173743" y="4659668"/>
                <a:ext cx="120240" cy="142920"/>
              </p14:xfrm>
            </p:contentPart>
          </mc:Choice>
          <mc:Fallback xmlns="">
            <p:pic>
              <p:nvPicPr>
                <p:cNvPr id="11" name="Ink 10">
                  <a:extLst>
                    <a:ext uri="{FF2B5EF4-FFF2-40B4-BE49-F238E27FC236}">
                      <a16:creationId xmlns:a16="http://schemas.microsoft.com/office/drawing/2014/main" id="{6998AABA-135F-4610-9611-95519BC65EE8}"/>
                    </a:ext>
                  </a:extLst>
                </p:cNvPr>
                <p:cNvPicPr/>
                <p:nvPr/>
              </p:nvPicPr>
              <p:blipFill>
                <a:blip r:embed="rId18"/>
                <a:stretch>
                  <a:fillRect/>
                </a:stretch>
              </p:blipFill>
              <p:spPr>
                <a:xfrm>
                  <a:off x="2165103" y="4651028"/>
                  <a:ext cx="1378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A5FA16C6-4002-4ACD-8CB7-CBE398F4CCF5}"/>
                    </a:ext>
                  </a:extLst>
                </p14:cNvPr>
                <p14:cNvContentPartPr/>
                <p14:nvPr/>
              </p14:nvContentPartPr>
              <p14:xfrm>
                <a:off x="2260143" y="4635188"/>
                <a:ext cx="134280" cy="213120"/>
              </p14:xfrm>
            </p:contentPart>
          </mc:Choice>
          <mc:Fallback xmlns="">
            <p:pic>
              <p:nvPicPr>
                <p:cNvPr id="12" name="Ink 11">
                  <a:extLst>
                    <a:ext uri="{FF2B5EF4-FFF2-40B4-BE49-F238E27FC236}">
                      <a16:creationId xmlns:a16="http://schemas.microsoft.com/office/drawing/2014/main" id="{A5FA16C6-4002-4ACD-8CB7-CBE398F4CCF5}"/>
                    </a:ext>
                  </a:extLst>
                </p:cNvPr>
                <p:cNvPicPr/>
                <p:nvPr/>
              </p:nvPicPr>
              <p:blipFill>
                <a:blip r:embed="rId20"/>
                <a:stretch>
                  <a:fillRect/>
                </a:stretch>
              </p:blipFill>
              <p:spPr>
                <a:xfrm>
                  <a:off x="2251503" y="4626188"/>
                  <a:ext cx="1519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2FADFE96-274C-492E-A3A4-2CCFE448D0EE}"/>
                    </a:ext>
                  </a:extLst>
                </p14:cNvPr>
                <p14:cNvContentPartPr/>
                <p14:nvPr/>
              </p14:nvContentPartPr>
              <p14:xfrm>
                <a:off x="2438703" y="4588748"/>
                <a:ext cx="5040" cy="209160"/>
              </p14:xfrm>
            </p:contentPart>
          </mc:Choice>
          <mc:Fallback xmlns="">
            <p:pic>
              <p:nvPicPr>
                <p:cNvPr id="13" name="Ink 12">
                  <a:extLst>
                    <a:ext uri="{FF2B5EF4-FFF2-40B4-BE49-F238E27FC236}">
                      <a16:creationId xmlns:a16="http://schemas.microsoft.com/office/drawing/2014/main" id="{2FADFE96-274C-492E-A3A4-2CCFE448D0EE}"/>
                    </a:ext>
                  </a:extLst>
                </p:cNvPr>
                <p:cNvPicPr/>
                <p:nvPr/>
              </p:nvPicPr>
              <p:blipFill>
                <a:blip r:embed="rId22"/>
                <a:stretch>
                  <a:fillRect/>
                </a:stretch>
              </p:blipFill>
              <p:spPr>
                <a:xfrm>
                  <a:off x="2430063" y="4579748"/>
                  <a:ext cx="226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17B4546F-BD0A-4638-A6BE-981FB70A9A59}"/>
                    </a:ext>
                  </a:extLst>
                </p14:cNvPr>
                <p14:cNvContentPartPr/>
                <p14:nvPr/>
              </p14:nvContentPartPr>
              <p14:xfrm>
                <a:off x="2410623" y="4576868"/>
                <a:ext cx="185040" cy="191520"/>
              </p14:xfrm>
            </p:contentPart>
          </mc:Choice>
          <mc:Fallback xmlns="">
            <p:pic>
              <p:nvPicPr>
                <p:cNvPr id="14" name="Ink 13">
                  <a:extLst>
                    <a:ext uri="{FF2B5EF4-FFF2-40B4-BE49-F238E27FC236}">
                      <a16:creationId xmlns:a16="http://schemas.microsoft.com/office/drawing/2014/main" id="{17B4546F-BD0A-4638-A6BE-981FB70A9A59}"/>
                    </a:ext>
                  </a:extLst>
                </p:cNvPr>
                <p:cNvPicPr/>
                <p:nvPr/>
              </p:nvPicPr>
              <p:blipFill>
                <a:blip r:embed="rId24"/>
                <a:stretch>
                  <a:fillRect/>
                </a:stretch>
              </p:blipFill>
              <p:spPr>
                <a:xfrm>
                  <a:off x="2401623" y="4567868"/>
                  <a:ext cx="2026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98721481-C370-4D59-AA45-9E32279AD5FB}"/>
                    </a:ext>
                  </a:extLst>
                </p14:cNvPr>
                <p14:cNvContentPartPr/>
                <p14:nvPr/>
              </p14:nvContentPartPr>
              <p14:xfrm>
                <a:off x="2612583" y="4618988"/>
                <a:ext cx="127080" cy="214560"/>
              </p14:xfrm>
            </p:contentPart>
          </mc:Choice>
          <mc:Fallback xmlns="">
            <p:pic>
              <p:nvPicPr>
                <p:cNvPr id="15" name="Ink 14">
                  <a:extLst>
                    <a:ext uri="{FF2B5EF4-FFF2-40B4-BE49-F238E27FC236}">
                      <a16:creationId xmlns:a16="http://schemas.microsoft.com/office/drawing/2014/main" id="{98721481-C370-4D59-AA45-9E32279AD5FB}"/>
                    </a:ext>
                  </a:extLst>
                </p:cNvPr>
                <p:cNvPicPr/>
                <p:nvPr/>
              </p:nvPicPr>
              <p:blipFill>
                <a:blip r:embed="rId26"/>
                <a:stretch>
                  <a:fillRect/>
                </a:stretch>
              </p:blipFill>
              <p:spPr>
                <a:xfrm>
                  <a:off x="2603583" y="4610348"/>
                  <a:ext cx="1447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583F8652-58EE-4EBF-BD8F-829B368829FD}"/>
                    </a:ext>
                  </a:extLst>
                </p14:cNvPr>
                <p14:cNvContentPartPr/>
                <p14:nvPr/>
              </p14:nvContentPartPr>
              <p14:xfrm>
                <a:off x="2651103" y="4615748"/>
                <a:ext cx="217080" cy="336960"/>
              </p14:xfrm>
            </p:contentPart>
          </mc:Choice>
          <mc:Fallback xmlns="">
            <p:pic>
              <p:nvPicPr>
                <p:cNvPr id="16" name="Ink 15">
                  <a:extLst>
                    <a:ext uri="{FF2B5EF4-FFF2-40B4-BE49-F238E27FC236}">
                      <a16:creationId xmlns:a16="http://schemas.microsoft.com/office/drawing/2014/main" id="{583F8652-58EE-4EBF-BD8F-829B368829FD}"/>
                    </a:ext>
                  </a:extLst>
                </p:cNvPr>
                <p:cNvPicPr/>
                <p:nvPr/>
              </p:nvPicPr>
              <p:blipFill>
                <a:blip r:embed="rId28"/>
                <a:stretch>
                  <a:fillRect/>
                </a:stretch>
              </p:blipFill>
              <p:spPr>
                <a:xfrm>
                  <a:off x="2642103" y="4607108"/>
                  <a:ext cx="2347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Ink 16">
                  <a:extLst>
                    <a:ext uri="{FF2B5EF4-FFF2-40B4-BE49-F238E27FC236}">
                      <a16:creationId xmlns:a16="http://schemas.microsoft.com/office/drawing/2014/main" id="{7A385A13-5036-4A62-A50B-55CE472238FC}"/>
                    </a:ext>
                  </a:extLst>
                </p14:cNvPr>
                <p14:cNvContentPartPr/>
                <p14:nvPr/>
              </p14:nvContentPartPr>
              <p14:xfrm>
                <a:off x="3002823" y="4480028"/>
                <a:ext cx="125280" cy="261360"/>
              </p14:xfrm>
            </p:contentPart>
          </mc:Choice>
          <mc:Fallback xmlns="">
            <p:pic>
              <p:nvPicPr>
                <p:cNvPr id="17" name="Ink 16">
                  <a:extLst>
                    <a:ext uri="{FF2B5EF4-FFF2-40B4-BE49-F238E27FC236}">
                      <a16:creationId xmlns:a16="http://schemas.microsoft.com/office/drawing/2014/main" id="{7A385A13-5036-4A62-A50B-55CE472238FC}"/>
                    </a:ext>
                  </a:extLst>
                </p:cNvPr>
                <p:cNvPicPr/>
                <p:nvPr/>
              </p:nvPicPr>
              <p:blipFill>
                <a:blip r:embed="rId30"/>
                <a:stretch>
                  <a:fillRect/>
                </a:stretch>
              </p:blipFill>
              <p:spPr>
                <a:xfrm>
                  <a:off x="2994183" y="4471028"/>
                  <a:ext cx="14292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Ink 17">
                  <a:extLst>
                    <a:ext uri="{FF2B5EF4-FFF2-40B4-BE49-F238E27FC236}">
                      <a16:creationId xmlns:a16="http://schemas.microsoft.com/office/drawing/2014/main" id="{511C50ED-FBC3-4C5B-ADA2-42DD76FCB626}"/>
                    </a:ext>
                  </a:extLst>
                </p14:cNvPr>
                <p14:cNvContentPartPr/>
                <p14:nvPr/>
              </p14:nvContentPartPr>
              <p14:xfrm>
                <a:off x="3110823" y="4578308"/>
                <a:ext cx="133200" cy="201600"/>
              </p14:xfrm>
            </p:contentPart>
          </mc:Choice>
          <mc:Fallback xmlns="">
            <p:pic>
              <p:nvPicPr>
                <p:cNvPr id="18" name="Ink 17">
                  <a:extLst>
                    <a:ext uri="{FF2B5EF4-FFF2-40B4-BE49-F238E27FC236}">
                      <a16:creationId xmlns:a16="http://schemas.microsoft.com/office/drawing/2014/main" id="{511C50ED-FBC3-4C5B-ADA2-42DD76FCB626}"/>
                    </a:ext>
                  </a:extLst>
                </p:cNvPr>
                <p:cNvPicPr/>
                <p:nvPr/>
              </p:nvPicPr>
              <p:blipFill>
                <a:blip r:embed="rId32"/>
                <a:stretch>
                  <a:fillRect/>
                </a:stretch>
              </p:blipFill>
              <p:spPr>
                <a:xfrm>
                  <a:off x="3101823" y="4569308"/>
                  <a:ext cx="1508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Ink 18">
                  <a:extLst>
                    <a:ext uri="{FF2B5EF4-FFF2-40B4-BE49-F238E27FC236}">
                      <a16:creationId xmlns:a16="http://schemas.microsoft.com/office/drawing/2014/main" id="{7B0CBA63-6C1D-42DB-A882-94A32B4A79E0}"/>
                    </a:ext>
                  </a:extLst>
                </p14:cNvPr>
                <p14:cNvContentPartPr/>
                <p14:nvPr/>
              </p14:nvContentPartPr>
              <p14:xfrm>
                <a:off x="3206223" y="4593068"/>
                <a:ext cx="192240" cy="257040"/>
              </p14:xfrm>
            </p:contentPart>
          </mc:Choice>
          <mc:Fallback xmlns="">
            <p:pic>
              <p:nvPicPr>
                <p:cNvPr id="19" name="Ink 18">
                  <a:extLst>
                    <a:ext uri="{FF2B5EF4-FFF2-40B4-BE49-F238E27FC236}">
                      <a16:creationId xmlns:a16="http://schemas.microsoft.com/office/drawing/2014/main" id="{7B0CBA63-6C1D-42DB-A882-94A32B4A79E0}"/>
                    </a:ext>
                  </a:extLst>
                </p:cNvPr>
                <p:cNvPicPr/>
                <p:nvPr/>
              </p:nvPicPr>
              <p:blipFill>
                <a:blip r:embed="rId34"/>
                <a:stretch>
                  <a:fillRect/>
                </a:stretch>
              </p:blipFill>
              <p:spPr>
                <a:xfrm>
                  <a:off x="3197223" y="4584068"/>
                  <a:ext cx="2098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Ink 19">
                  <a:extLst>
                    <a:ext uri="{FF2B5EF4-FFF2-40B4-BE49-F238E27FC236}">
                      <a16:creationId xmlns:a16="http://schemas.microsoft.com/office/drawing/2014/main" id="{7F96ADD5-1B74-44D2-8CB8-4C906DAA4B95}"/>
                    </a:ext>
                  </a:extLst>
                </p14:cNvPr>
                <p14:cNvContentPartPr/>
                <p14:nvPr/>
              </p14:nvContentPartPr>
              <p14:xfrm>
                <a:off x="3096783" y="4735268"/>
                <a:ext cx="145080" cy="190440"/>
              </p14:xfrm>
            </p:contentPart>
          </mc:Choice>
          <mc:Fallback xmlns="">
            <p:pic>
              <p:nvPicPr>
                <p:cNvPr id="20" name="Ink 19">
                  <a:extLst>
                    <a:ext uri="{FF2B5EF4-FFF2-40B4-BE49-F238E27FC236}">
                      <a16:creationId xmlns:a16="http://schemas.microsoft.com/office/drawing/2014/main" id="{7F96ADD5-1B74-44D2-8CB8-4C906DAA4B95}"/>
                    </a:ext>
                  </a:extLst>
                </p:cNvPr>
                <p:cNvPicPr/>
                <p:nvPr/>
              </p:nvPicPr>
              <p:blipFill>
                <a:blip r:embed="rId36"/>
                <a:stretch>
                  <a:fillRect/>
                </a:stretch>
              </p:blipFill>
              <p:spPr>
                <a:xfrm>
                  <a:off x="3087783" y="4726268"/>
                  <a:ext cx="162720" cy="20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D22E292A-8E88-4FF2-830E-B53F05793144}"/>
                  </a:ext>
                </a:extLst>
              </p14:cNvPr>
              <p14:cNvContentPartPr/>
              <p14:nvPr/>
            </p14:nvContentPartPr>
            <p14:xfrm>
              <a:off x="6129783" y="4348628"/>
              <a:ext cx="78840" cy="686520"/>
            </p14:xfrm>
          </p:contentPart>
        </mc:Choice>
        <mc:Fallback xmlns="">
          <p:pic>
            <p:nvPicPr>
              <p:cNvPr id="22" name="Ink 21">
                <a:extLst>
                  <a:ext uri="{FF2B5EF4-FFF2-40B4-BE49-F238E27FC236}">
                    <a16:creationId xmlns:a16="http://schemas.microsoft.com/office/drawing/2014/main" id="{D22E292A-8E88-4FF2-830E-B53F05793144}"/>
                  </a:ext>
                </a:extLst>
              </p:cNvPr>
              <p:cNvPicPr/>
              <p:nvPr/>
            </p:nvPicPr>
            <p:blipFill>
              <a:blip r:embed="rId38"/>
              <a:stretch>
                <a:fillRect/>
              </a:stretch>
            </p:blipFill>
            <p:spPr>
              <a:xfrm>
                <a:off x="6121143" y="4339988"/>
                <a:ext cx="9648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83BEF25B-7715-49A3-8DE9-3DE2B4F9F014}"/>
                  </a:ext>
                </a:extLst>
              </p14:cNvPr>
              <p14:cNvContentPartPr/>
              <p14:nvPr/>
            </p14:nvContentPartPr>
            <p14:xfrm>
              <a:off x="6088743" y="4168628"/>
              <a:ext cx="2241360" cy="190440"/>
            </p14:xfrm>
          </p:contentPart>
        </mc:Choice>
        <mc:Fallback xmlns="">
          <p:pic>
            <p:nvPicPr>
              <p:cNvPr id="23" name="Ink 22">
                <a:extLst>
                  <a:ext uri="{FF2B5EF4-FFF2-40B4-BE49-F238E27FC236}">
                    <a16:creationId xmlns:a16="http://schemas.microsoft.com/office/drawing/2014/main" id="{83BEF25B-7715-49A3-8DE9-3DE2B4F9F014}"/>
                  </a:ext>
                </a:extLst>
              </p:cNvPr>
              <p:cNvPicPr/>
              <p:nvPr/>
            </p:nvPicPr>
            <p:blipFill>
              <a:blip r:embed="rId40"/>
              <a:stretch>
                <a:fillRect/>
              </a:stretch>
            </p:blipFill>
            <p:spPr>
              <a:xfrm>
                <a:off x="6080103" y="4159988"/>
                <a:ext cx="22590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4" name="Ink 23">
                <a:extLst>
                  <a:ext uri="{FF2B5EF4-FFF2-40B4-BE49-F238E27FC236}">
                    <a16:creationId xmlns:a16="http://schemas.microsoft.com/office/drawing/2014/main" id="{22FDE2D8-F8E5-4284-8C02-69E5F60F8697}"/>
                  </a:ext>
                </a:extLst>
              </p14:cNvPr>
              <p14:cNvContentPartPr/>
              <p14:nvPr/>
            </p14:nvContentPartPr>
            <p14:xfrm>
              <a:off x="6126903" y="4912748"/>
              <a:ext cx="2316240" cy="234720"/>
            </p14:xfrm>
          </p:contentPart>
        </mc:Choice>
        <mc:Fallback xmlns="">
          <p:pic>
            <p:nvPicPr>
              <p:cNvPr id="24" name="Ink 23">
                <a:extLst>
                  <a:ext uri="{FF2B5EF4-FFF2-40B4-BE49-F238E27FC236}">
                    <a16:creationId xmlns:a16="http://schemas.microsoft.com/office/drawing/2014/main" id="{22FDE2D8-F8E5-4284-8C02-69E5F60F8697}"/>
                  </a:ext>
                </a:extLst>
              </p:cNvPr>
              <p:cNvPicPr/>
              <p:nvPr/>
            </p:nvPicPr>
            <p:blipFill>
              <a:blip r:embed="rId42"/>
              <a:stretch>
                <a:fillRect/>
              </a:stretch>
            </p:blipFill>
            <p:spPr>
              <a:xfrm>
                <a:off x="6117903" y="4904108"/>
                <a:ext cx="23338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5" name="Ink 24">
                <a:extLst>
                  <a:ext uri="{FF2B5EF4-FFF2-40B4-BE49-F238E27FC236}">
                    <a16:creationId xmlns:a16="http://schemas.microsoft.com/office/drawing/2014/main" id="{DF59401E-0144-48B6-9839-E5794B0E22EB}"/>
                  </a:ext>
                </a:extLst>
              </p14:cNvPr>
              <p14:cNvContentPartPr/>
              <p14:nvPr/>
            </p14:nvContentPartPr>
            <p14:xfrm>
              <a:off x="8131023" y="4244228"/>
              <a:ext cx="119880" cy="804960"/>
            </p14:xfrm>
          </p:contentPart>
        </mc:Choice>
        <mc:Fallback xmlns="">
          <p:pic>
            <p:nvPicPr>
              <p:cNvPr id="25" name="Ink 24">
                <a:extLst>
                  <a:ext uri="{FF2B5EF4-FFF2-40B4-BE49-F238E27FC236}">
                    <a16:creationId xmlns:a16="http://schemas.microsoft.com/office/drawing/2014/main" id="{DF59401E-0144-48B6-9839-E5794B0E22EB}"/>
                  </a:ext>
                </a:extLst>
              </p:cNvPr>
              <p:cNvPicPr/>
              <p:nvPr/>
            </p:nvPicPr>
            <p:blipFill>
              <a:blip r:embed="rId44"/>
              <a:stretch>
                <a:fillRect/>
              </a:stretch>
            </p:blipFill>
            <p:spPr>
              <a:xfrm>
                <a:off x="8122023" y="4235228"/>
                <a:ext cx="137520" cy="822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6" name="Ink 25">
                <a:extLst>
                  <a:ext uri="{FF2B5EF4-FFF2-40B4-BE49-F238E27FC236}">
                    <a16:creationId xmlns:a16="http://schemas.microsoft.com/office/drawing/2014/main" id="{45B7B04D-4CAA-4CEB-900D-76BA76B0DA08}"/>
                  </a:ext>
                </a:extLst>
              </p14:cNvPr>
              <p14:cNvContentPartPr/>
              <p14:nvPr/>
            </p14:nvContentPartPr>
            <p14:xfrm>
              <a:off x="6438303" y="4583708"/>
              <a:ext cx="33840" cy="323640"/>
            </p14:xfrm>
          </p:contentPart>
        </mc:Choice>
        <mc:Fallback xmlns="">
          <p:pic>
            <p:nvPicPr>
              <p:cNvPr id="26" name="Ink 25">
                <a:extLst>
                  <a:ext uri="{FF2B5EF4-FFF2-40B4-BE49-F238E27FC236}">
                    <a16:creationId xmlns:a16="http://schemas.microsoft.com/office/drawing/2014/main" id="{45B7B04D-4CAA-4CEB-900D-76BA76B0DA08}"/>
                  </a:ext>
                </a:extLst>
              </p:cNvPr>
              <p:cNvPicPr/>
              <p:nvPr/>
            </p:nvPicPr>
            <p:blipFill>
              <a:blip r:embed="rId46"/>
              <a:stretch>
                <a:fillRect/>
              </a:stretch>
            </p:blipFill>
            <p:spPr>
              <a:xfrm>
                <a:off x="6429303" y="4574708"/>
                <a:ext cx="5148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7" name="Ink 26">
                <a:extLst>
                  <a:ext uri="{FF2B5EF4-FFF2-40B4-BE49-F238E27FC236}">
                    <a16:creationId xmlns:a16="http://schemas.microsoft.com/office/drawing/2014/main" id="{85D41280-F289-438D-8942-8D96721BD56E}"/>
                  </a:ext>
                </a:extLst>
              </p14:cNvPr>
              <p14:cNvContentPartPr/>
              <p14:nvPr/>
            </p14:nvContentPartPr>
            <p14:xfrm>
              <a:off x="6451983" y="4698188"/>
              <a:ext cx="176040" cy="197640"/>
            </p14:xfrm>
          </p:contentPart>
        </mc:Choice>
        <mc:Fallback xmlns="">
          <p:pic>
            <p:nvPicPr>
              <p:cNvPr id="27" name="Ink 26">
                <a:extLst>
                  <a:ext uri="{FF2B5EF4-FFF2-40B4-BE49-F238E27FC236}">
                    <a16:creationId xmlns:a16="http://schemas.microsoft.com/office/drawing/2014/main" id="{85D41280-F289-438D-8942-8D96721BD56E}"/>
                  </a:ext>
                </a:extLst>
              </p:cNvPr>
              <p:cNvPicPr/>
              <p:nvPr/>
            </p:nvPicPr>
            <p:blipFill>
              <a:blip r:embed="rId48"/>
              <a:stretch>
                <a:fillRect/>
              </a:stretch>
            </p:blipFill>
            <p:spPr>
              <a:xfrm>
                <a:off x="6442983" y="4689188"/>
                <a:ext cx="1936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8" name="Ink 27">
                <a:extLst>
                  <a:ext uri="{FF2B5EF4-FFF2-40B4-BE49-F238E27FC236}">
                    <a16:creationId xmlns:a16="http://schemas.microsoft.com/office/drawing/2014/main" id="{A751FA4F-4C0C-4797-8BB3-EE708FD1BE15}"/>
                  </a:ext>
                </a:extLst>
              </p14:cNvPr>
              <p14:cNvContentPartPr/>
              <p14:nvPr/>
            </p14:nvContentPartPr>
            <p14:xfrm>
              <a:off x="6610743" y="4620068"/>
              <a:ext cx="85320" cy="269640"/>
            </p14:xfrm>
          </p:contentPart>
        </mc:Choice>
        <mc:Fallback xmlns="">
          <p:pic>
            <p:nvPicPr>
              <p:cNvPr id="28" name="Ink 27">
                <a:extLst>
                  <a:ext uri="{FF2B5EF4-FFF2-40B4-BE49-F238E27FC236}">
                    <a16:creationId xmlns:a16="http://schemas.microsoft.com/office/drawing/2014/main" id="{A751FA4F-4C0C-4797-8BB3-EE708FD1BE15}"/>
                  </a:ext>
                </a:extLst>
              </p:cNvPr>
              <p:cNvPicPr/>
              <p:nvPr/>
            </p:nvPicPr>
            <p:blipFill>
              <a:blip r:embed="rId50"/>
              <a:stretch>
                <a:fillRect/>
              </a:stretch>
            </p:blipFill>
            <p:spPr>
              <a:xfrm>
                <a:off x="6601743" y="4611068"/>
                <a:ext cx="10296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9" name="Ink 28">
                <a:extLst>
                  <a:ext uri="{FF2B5EF4-FFF2-40B4-BE49-F238E27FC236}">
                    <a16:creationId xmlns:a16="http://schemas.microsoft.com/office/drawing/2014/main" id="{F6288D82-6318-4DD2-A54A-1AC2D44C1571}"/>
                  </a:ext>
                </a:extLst>
              </p14:cNvPr>
              <p14:cNvContentPartPr/>
              <p14:nvPr/>
            </p14:nvContentPartPr>
            <p14:xfrm>
              <a:off x="6808383" y="4637708"/>
              <a:ext cx="82800" cy="220680"/>
            </p14:xfrm>
          </p:contentPart>
        </mc:Choice>
        <mc:Fallback xmlns="">
          <p:pic>
            <p:nvPicPr>
              <p:cNvPr id="29" name="Ink 28">
                <a:extLst>
                  <a:ext uri="{FF2B5EF4-FFF2-40B4-BE49-F238E27FC236}">
                    <a16:creationId xmlns:a16="http://schemas.microsoft.com/office/drawing/2014/main" id="{F6288D82-6318-4DD2-A54A-1AC2D44C1571}"/>
                  </a:ext>
                </a:extLst>
              </p:cNvPr>
              <p:cNvPicPr/>
              <p:nvPr/>
            </p:nvPicPr>
            <p:blipFill>
              <a:blip r:embed="rId52"/>
              <a:stretch>
                <a:fillRect/>
              </a:stretch>
            </p:blipFill>
            <p:spPr>
              <a:xfrm>
                <a:off x="6799383" y="4629068"/>
                <a:ext cx="1004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0" name="Ink 29">
                <a:extLst>
                  <a:ext uri="{FF2B5EF4-FFF2-40B4-BE49-F238E27FC236}">
                    <a16:creationId xmlns:a16="http://schemas.microsoft.com/office/drawing/2014/main" id="{83F6CA35-9A4B-4063-B527-6D2EF0D8B985}"/>
                  </a:ext>
                </a:extLst>
              </p14:cNvPr>
              <p14:cNvContentPartPr/>
              <p14:nvPr/>
            </p14:nvContentPartPr>
            <p14:xfrm>
              <a:off x="7008543" y="4591268"/>
              <a:ext cx="110880" cy="212400"/>
            </p14:xfrm>
          </p:contentPart>
        </mc:Choice>
        <mc:Fallback xmlns="">
          <p:pic>
            <p:nvPicPr>
              <p:cNvPr id="30" name="Ink 29">
                <a:extLst>
                  <a:ext uri="{FF2B5EF4-FFF2-40B4-BE49-F238E27FC236}">
                    <a16:creationId xmlns:a16="http://schemas.microsoft.com/office/drawing/2014/main" id="{83F6CA35-9A4B-4063-B527-6D2EF0D8B985}"/>
                  </a:ext>
                </a:extLst>
              </p:cNvPr>
              <p:cNvPicPr/>
              <p:nvPr/>
            </p:nvPicPr>
            <p:blipFill>
              <a:blip r:embed="rId54"/>
              <a:stretch>
                <a:fillRect/>
              </a:stretch>
            </p:blipFill>
            <p:spPr>
              <a:xfrm>
                <a:off x="6999903" y="4582628"/>
                <a:ext cx="1285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1" name="Ink 30">
                <a:extLst>
                  <a:ext uri="{FF2B5EF4-FFF2-40B4-BE49-F238E27FC236}">
                    <a16:creationId xmlns:a16="http://schemas.microsoft.com/office/drawing/2014/main" id="{89244653-6A3F-47DB-B9F8-7DDB7E11271D}"/>
                  </a:ext>
                </a:extLst>
              </p14:cNvPr>
              <p14:cNvContentPartPr/>
              <p14:nvPr/>
            </p14:nvContentPartPr>
            <p14:xfrm>
              <a:off x="7227423" y="4535468"/>
              <a:ext cx="102600" cy="238320"/>
            </p14:xfrm>
          </p:contentPart>
        </mc:Choice>
        <mc:Fallback xmlns="">
          <p:pic>
            <p:nvPicPr>
              <p:cNvPr id="31" name="Ink 30">
                <a:extLst>
                  <a:ext uri="{FF2B5EF4-FFF2-40B4-BE49-F238E27FC236}">
                    <a16:creationId xmlns:a16="http://schemas.microsoft.com/office/drawing/2014/main" id="{89244653-6A3F-47DB-B9F8-7DDB7E11271D}"/>
                  </a:ext>
                </a:extLst>
              </p:cNvPr>
              <p:cNvPicPr/>
              <p:nvPr/>
            </p:nvPicPr>
            <p:blipFill>
              <a:blip r:embed="rId56"/>
              <a:stretch>
                <a:fillRect/>
              </a:stretch>
            </p:blipFill>
            <p:spPr>
              <a:xfrm>
                <a:off x="7218783" y="4526828"/>
                <a:ext cx="1202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2" name="Ink 31">
                <a:extLst>
                  <a:ext uri="{FF2B5EF4-FFF2-40B4-BE49-F238E27FC236}">
                    <a16:creationId xmlns:a16="http://schemas.microsoft.com/office/drawing/2014/main" id="{D129A8D1-C072-497A-B3C8-0C9043BDE7E2}"/>
                  </a:ext>
                </a:extLst>
              </p14:cNvPr>
              <p14:cNvContentPartPr/>
              <p14:nvPr/>
            </p14:nvContentPartPr>
            <p14:xfrm>
              <a:off x="7451343" y="4458428"/>
              <a:ext cx="43200" cy="318240"/>
            </p14:xfrm>
          </p:contentPart>
        </mc:Choice>
        <mc:Fallback xmlns="">
          <p:pic>
            <p:nvPicPr>
              <p:cNvPr id="32" name="Ink 31">
                <a:extLst>
                  <a:ext uri="{FF2B5EF4-FFF2-40B4-BE49-F238E27FC236}">
                    <a16:creationId xmlns:a16="http://schemas.microsoft.com/office/drawing/2014/main" id="{D129A8D1-C072-497A-B3C8-0C9043BDE7E2}"/>
                  </a:ext>
                </a:extLst>
              </p:cNvPr>
              <p:cNvPicPr/>
              <p:nvPr/>
            </p:nvPicPr>
            <p:blipFill>
              <a:blip r:embed="rId58"/>
              <a:stretch>
                <a:fillRect/>
              </a:stretch>
            </p:blipFill>
            <p:spPr>
              <a:xfrm>
                <a:off x="7442703" y="4449428"/>
                <a:ext cx="6084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3" name="Ink 32">
                <a:extLst>
                  <a:ext uri="{FF2B5EF4-FFF2-40B4-BE49-F238E27FC236}">
                    <a16:creationId xmlns:a16="http://schemas.microsoft.com/office/drawing/2014/main" id="{8D11A74E-206B-4499-A174-DFC7B368057B}"/>
                  </a:ext>
                </a:extLst>
              </p14:cNvPr>
              <p14:cNvContentPartPr/>
              <p14:nvPr/>
            </p14:nvContentPartPr>
            <p14:xfrm>
              <a:off x="7576983" y="4598468"/>
              <a:ext cx="168120" cy="195840"/>
            </p14:xfrm>
          </p:contentPart>
        </mc:Choice>
        <mc:Fallback xmlns="">
          <p:pic>
            <p:nvPicPr>
              <p:cNvPr id="33" name="Ink 32">
                <a:extLst>
                  <a:ext uri="{FF2B5EF4-FFF2-40B4-BE49-F238E27FC236}">
                    <a16:creationId xmlns:a16="http://schemas.microsoft.com/office/drawing/2014/main" id="{8D11A74E-206B-4499-A174-DFC7B368057B}"/>
                  </a:ext>
                </a:extLst>
              </p:cNvPr>
              <p:cNvPicPr/>
              <p:nvPr/>
            </p:nvPicPr>
            <p:blipFill>
              <a:blip r:embed="rId60"/>
              <a:stretch>
                <a:fillRect/>
              </a:stretch>
            </p:blipFill>
            <p:spPr>
              <a:xfrm>
                <a:off x="7568343" y="4589828"/>
                <a:ext cx="185760" cy="213480"/>
              </a:xfrm>
              <a:prstGeom prst="rect">
                <a:avLst/>
              </a:prstGeom>
            </p:spPr>
          </p:pic>
        </mc:Fallback>
      </mc:AlternateContent>
      <p:grpSp>
        <p:nvGrpSpPr>
          <p:cNvPr id="51" name="Group 50">
            <a:extLst>
              <a:ext uri="{FF2B5EF4-FFF2-40B4-BE49-F238E27FC236}">
                <a16:creationId xmlns:a16="http://schemas.microsoft.com/office/drawing/2014/main" id="{492C4824-61EB-40EF-B14C-5A94889B166D}"/>
              </a:ext>
            </a:extLst>
          </p:cNvPr>
          <p:cNvGrpSpPr/>
          <p:nvPr/>
        </p:nvGrpSpPr>
        <p:grpSpPr>
          <a:xfrm>
            <a:off x="8555823" y="3019148"/>
            <a:ext cx="1646280" cy="1446840"/>
            <a:chOff x="8555823" y="3019148"/>
            <a:chExt cx="1646280" cy="1446840"/>
          </a:xfrm>
        </p:grpSpPr>
        <mc:AlternateContent xmlns:mc="http://schemas.openxmlformats.org/markup-compatibility/2006" xmlns:p14="http://schemas.microsoft.com/office/powerpoint/2010/main">
          <mc:Choice Requires="p14">
            <p:contentPart p14:bwMode="auto" r:id="rId61">
              <p14:nvContentPartPr>
                <p14:cNvPr id="35" name="Ink 34">
                  <a:extLst>
                    <a:ext uri="{FF2B5EF4-FFF2-40B4-BE49-F238E27FC236}">
                      <a16:creationId xmlns:a16="http://schemas.microsoft.com/office/drawing/2014/main" id="{53C2A4A7-5056-4999-9445-9C430B967628}"/>
                    </a:ext>
                  </a:extLst>
                </p14:cNvPr>
                <p14:cNvContentPartPr/>
                <p14:nvPr/>
              </p14:nvContentPartPr>
              <p14:xfrm>
                <a:off x="8555823" y="3502988"/>
                <a:ext cx="478440" cy="682920"/>
              </p14:xfrm>
            </p:contentPart>
          </mc:Choice>
          <mc:Fallback xmlns="">
            <p:pic>
              <p:nvPicPr>
                <p:cNvPr id="35" name="Ink 34">
                  <a:extLst>
                    <a:ext uri="{FF2B5EF4-FFF2-40B4-BE49-F238E27FC236}">
                      <a16:creationId xmlns:a16="http://schemas.microsoft.com/office/drawing/2014/main" id="{53C2A4A7-5056-4999-9445-9C430B967628}"/>
                    </a:ext>
                  </a:extLst>
                </p:cNvPr>
                <p:cNvPicPr/>
                <p:nvPr/>
              </p:nvPicPr>
              <p:blipFill>
                <a:blip r:embed="rId62"/>
                <a:stretch>
                  <a:fillRect/>
                </a:stretch>
              </p:blipFill>
              <p:spPr>
                <a:xfrm>
                  <a:off x="8547183" y="3493988"/>
                  <a:ext cx="49608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6" name="Ink 35">
                  <a:extLst>
                    <a:ext uri="{FF2B5EF4-FFF2-40B4-BE49-F238E27FC236}">
                      <a16:creationId xmlns:a16="http://schemas.microsoft.com/office/drawing/2014/main" id="{9D912644-7A5A-416C-A553-43371CBE75A7}"/>
                    </a:ext>
                  </a:extLst>
                </p14:cNvPr>
                <p14:cNvContentPartPr/>
                <p14:nvPr/>
              </p14:nvContentPartPr>
              <p14:xfrm>
                <a:off x="8624223" y="4256828"/>
                <a:ext cx="537480" cy="209160"/>
              </p14:xfrm>
            </p:contentPart>
          </mc:Choice>
          <mc:Fallback xmlns="">
            <p:pic>
              <p:nvPicPr>
                <p:cNvPr id="36" name="Ink 35">
                  <a:extLst>
                    <a:ext uri="{FF2B5EF4-FFF2-40B4-BE49-F238E27FC236}">
                      <a16:creationId xmlns:a16="http://schemas.microsoft.com/office/drawing/2014/main" id="{9D912644-7A5A-416C-A553-43371CBE75A7}"/>
                    </a:ext>
                  </a:extLst>
                </p:cNvPr>
                <p:cNvPicPr/>
                <p:nvPr/>
              </p:nvPicPr>
              <p:blipFill>
                <a:blip r:embed="rId64"/>
                <a:stretch>
                  <a:fillRect/>
                </a:stretch>
              </p:blipFill>
              <p:spPr>
                <a:xfrm>
                  <a:off x="8615583" y="4248188"/>
                  <a:ext cx="5551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8" name="Ink 37">
                  <a:extLst>
                    <a:ext uri="{FF2B5EF4-FFF2-40B4-BE49-F238E27FC236}">
                      <a16:creationId xmlns:a16="http://schemas.microsoft.com/office/drawing/2014/main" id="{9557C38A-7149-45EA-B840-B62F6B364F26}"/>
                    </a:ext>
                  </a:extLst>
                </p14:cNvPr>
                <p14:cNvContentPartPr/>
                <p14:nvPr/>
              </p14:nvContentPartPr>
              <p14:xfrm>
                <a:off x="9198783" y="3184028"/>
                <a:ext cx="294840" cy="227160"/>
              </p14:xfrm>
            </p:contentPart>
          </mc:Choice>
          <mc:Fallback xmlns="">
            <p:pic>
              <p:nvPicPr>
                <p:cNvPr id="38" name="Ink 37">
                  <a:extLst>
                    <a:ext uri="{FF2B5EF4-FFF2-40B4-BE49-F238E27FC236}">
                      <a16:creationId xmlns:a16="http://schemas.microsoft.com/office/drawing/2014/main" id="{9557C38A-7149-45EA-B840-B62F6B364F26}"/>
                    </a:ext>
                  </a:extLst>
                </p:cNvPr>
                <p:cNvPicPr/>
                <p:nvPr/>
              </p:nvPicPr>
              <p:blipFill>
                <a:blip r:embed="rId66"/>
                <a:stretch>
                  <a:fillRect/>
                </a:stretch>
              </p:blipFill>
              <p:spPr>
                <a:xfrm>
                  <a:off x="9189783" y="3175028"/>
                  <a:ext cx="3124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9" name="Ink 38">
                  <a:extLst>
                    <a:ext uri="{FF2B5EF4-FFF2-40B4-BE49-F238E27FC236}">
                      <a16:creationId xmlns:a16="http://schemas.microsoft.com/office/drawing/2014/main" id="{7B8A38D5-4A22-4FBA-B098-741AF455E231}"/>
                    </a:ext>
                  </a:extLst>
                </p14:cNvPr>
                <p14:cNvContentPartPr/>
                <p14:nvPr/>
              </p14:nvContentPartPr>
              <p14:xfrm>
                <a:off x="9493983" y="3169268"/>
                <a:ext cx="41760" cy="205200"/>
              </p14:xfrm>
            </p:contentPart>
          </mc:Choice>
          <mc:Fallback xmlns="">
            <p:pic>
              <p:nvPicPr>
                <p:cNvPr id="39" name="Ink 38">
                  <a:extLst>
                    <a:ext uri="{FF2B5EF4-FFF2-40B4-BE49-F238E27FC236}">
                      <a16:creationId xmlns:a16="http://schemas.microsoft.com/office/drawing/2014/main" id="{7B8A38D5-4A22-4FBA-B098-741AF455E231}"/>
                    </a:ext>
                  </a:extLst>
                </p:cNvPr>
                <p:cNvPicPr/>
                <p:nvPr/>
              </p:nvPicPr>
              <p:blipFill>
                <a:blip r:embed="rId68"/>
                <a:stretch>
                  <a:fillRect/>
                </a:stretch>
              </p:blipFill>
              <p:spPr>
                <a:xfrm>
                  <a:off x="9485343" y="3160268"/>
                  <a:ext cx="594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0" name="Ink 39">
                  <a:extLst>
                    <a:ext uri="{FF2B5EF4-FFF2-40B4-BE49-F238E27FC236}">
                      <a16:creationId xmlns:a16="http://schemas.microsoft.com/office/drawing/2014/main" id="{41DAA1BF-14E6-4DCD-9A67-523E3B3EEE4B}"/>
                    </a:ext>
                  </a:extLst>
                </p14:cNvPr>
                <p14:cNvContentPartPr/>
                <p14:nvPr/>
              </p14:nvContentPartPr>
              <p14:xfrm>
                <a:off x="9589743" y="3118508"/>
                <a:ext cx="6120" cy="5760"/>
              </p14:xfrm>
            </p:contentPart>
          </mc:Choice>
          <mc:Fallback xmlns="">
            <p:pic>
              <p:nvPicPr>
                <p:cNvPr id="40" name="Ink 39">
                  <a:extLst>
                    <a:ext uri="{FF2B5EF4-FFF2-40B4-BE49-F238E27FC236}">
                      <a16:creationId xmlns:a16="http://schemas.microsoft.com/office/drawing/2014/main" id="{41DAA1BF-14E6-4DCD-9A67-523E3B3EEE4B}"/>
                    </a:ext>
                  </a:extLst>
                </p:cNvPr>
                <p:cNvPicPr/>
                <p:nvPr/>
              </p:nvPicPr>
              <p:blipFill>
                <a:blip r:embed="rId70"/>
                <a:stretch>
                  <a:fillRect/>
                </a:stretch>
              </p:blipFill>
              <p:spPr>
                <a:xfrm>
                  <a:off x="9581103" y="3109508"/>
                  <a:ext cx="237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1" name="Ink 40">
                  <a:extLst>
                    <a:ext uri="{FF2B5EF4-FFF2-40B4-BE49-F238E27FC236}">
                      <a16:creationId xmlns:a16="http://schemas.microsoft.com/office/drawing/2014/main" id="{A52B373E-A106-4FE1-8319-6B61DB55ABA6}"/>
                    </a:ext>
                  </a:extLst>
                </p14:cNvPr>
                <p14:cNvContentPartPr/>
                <p14:nvPr/>
              </p14:nvContentPartPr>
              <p14:xfrm>
                <a:off x="9626823" y="3139388"/>
                <a:ext cx="125280" cy="216720"/>
              </p14:xfrm>
            </p:contentPart>
          </mc:Choice>
          <mc:Fallback xmlns="">
            <p:pic>
              <p:nvPicPr>
                <p:cNvPr id="41" name="Ink 40">
                  <a:extLst>
                    <a:ext uri="{FF2B5EF4-FFF2-40B4-BE49-F238E27FC236}">
                      <a16:creationId xmlns:a16="http://schemas.microsoft.com/office/drawing/2014/main" id="{A52B373E-A106-4FE1-8319-6B61DB55ABA6}"/>
                    </a:ext>
                  </a:extLst>
                </p:cNvPr>
                <p:cNvPicPr/>
                <p:nvPr/>
              </p:nvPicPr>
              <p:blipFill>
                <a:blip r:embed="rId72"/>
                <a:stretch>
                  <a:fillRect/>
                </a:stretch>
              </p:blipFill>
              <p:spPr>
                <a:xfrm>
                  <a:off x="9617823" y="3130388"/>
                  <a:ext cx="1429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2" name="Ink 41">
                  <a:extLst>
                    <a:ext uri="{FF2B5EF4-FFF2-40B4-BE49-F238E27FC236}">
                      <a16:creationId xmlns:a16="http://schemas.microsoft.com/office/drawing/2014/main" id="{E3A1F136-FB61-499C-9299-82622143FC79}"/>
                    </a:ext>
                  </a:extLst>
                </p14:cNvPr>
                <p14:cNvContentPartPr/>
                <p14:nvPr/>
              </p14:nvContentPartPr>
              <p14:xfrm>
                <a:off x="9830583" y="3078188"/>
                <a:ext cx="108720" cy="188640"/>
              </p14:xfrm>
            </p:contentPart>
          </mc:Choice>
          <mc:Fallback xmlns="">
            <p:pic>
              <p:nvPicPr>
                <p:cNvPr id="42" name="Ink 41">
                  <a:extLst>
                    <a:ext uri="{FF2B5EF4-FFF2-40B4-BE49-F238E27FC236}">
                      <a16:creationId xmlns:a16="http://schemas.microsoft.com/office/drawing/2014/main" id="{E3A1F136-FB61-499C-9299-82622143FC79}"/>
                    </a:ext>
                  </a:extLst>
                </p:cNvPr>
                <p:cNvPicPr/>
                <p:nvPr/>
              </p:nvPicPr>
              <p:blipFill>
                <a:blip r:embed="rId74"/>
                <a:stretch>
                  <a:fillRect/>
                </a:stretch>
              </p:blipFill>
              <p:spPr>
                <a:xfrm>
                  <a:off x="9821943" y="3069188"/>
                  <a:ext cx="1263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3" name="Ink 42">
                  <a:extLst>
                    <a:ext uri="{FF2B5EF4-FFF2-40B4-BE49-F238E27FC236}">
                      <a16:creationId xmlns:a16="http://schemas.microsoft.com/office/drawing/2014/main" id="{0F40D560-A10F-44F5-9AB0-05C82F062761}"/>
                    </a:ext>
                  </a:extLst>
                </p14:cNvPr>
                <p14:cNvContentPartPr/>
                <p14:nvPr/>
              </p14:nvContentPartPr>
              <p14:xfrm>
                <a:off x="10021023" y="3073508"/>
                <a:ext cx="127800" cy="176400"/>
              </p14:xfrm>
            </p:contentPart>
          </mc:Choice>
          <mc:Fallback xmlns="">
            <p:pic>
              <p:nvPicPr>
                <p:cNvPr id="43" name="Ink 42">
                  <a:extLst>
                    <a:ext uri="{FF2B5EF4-FFF2-40B4-BE49-F238E27FC236}">
                      <a16:creationId xmlns:a16="http://schemas.microsoft.com/office/drawing/2014/main" id="{0F40D560-A10F-44F5-9AB0-05C82F062761}"/>
                    </a:ext>
                  </a:extLst>
                </p:cNvPr>
                <p:cNvPicPr/>
                <p:nvPr/>
              </p:nvPicPr>
              <p:blipFill>
                <a:blip r:embed="rId76"/>
                <a:stretch>
                  <a:fillRect/>
                </a:stretch>
              </p:blipFill>
              <p:spPr>
                <a:xfrm>
                  <a:off x="10012383" y="3064508"/>
                  <a:ext cx="14544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4" name="Ink 43">
                  <a:extLst>
                    <a:ext uri="{FF2B5EF4-FFF2-40B4-BE49-F238E27FC236}">
                      <a16:creationId xmlns:a16="http://schemas.microsoft.com/office/drawing/2014/main" id="{2EEA62BF-EBF3-476D-8553-936170C97263}"/>
                    </a:ext>
                  </a:extLst>
                </p14:cNvPr>
                <p14:cNvContentPartPr/>
                <p14:nvPr/>
              </p14:nvContentPartPr>
              <p14:xfrm>
                <a:off x="10019583" y="3019148"/>
                <a:ext cx="182520" cy="290160"/>
              </p14:xfrm>
            </p:contentPart>
          </mc:Choice>
          <mc:Fallback xmlns="">
            <p:pic>
              <p:nvPicPr>
                <p:cNvPr id="44" name="Ink 43">
                  <a:extLst>
                    <a:ext uri="{FF2B5EF4-FFF2-40B4-BE49-F238E27FC236}">
                      <a16:creationId xmlns:a16="http://schemas.microsoft.com/office/drawing/2014/main" id="{2EEA62BF-EBF3-476D-8553-936170C97263}"/>
                    </a:ext>
                  </a:extLst>
                </p:cNvPr>
                <p:cNvPicPr/>
                <p:nvPr/>
              </p:nvPicPr>
              <p:blipFill>
                <a:blip r:embed="rId78"/>
                <a:stretch>
                  <a:fillRect/>
                </a:stretch>
              </p:blipFill>
              <p:spPr>
                <a:xfrm>
                  <a:off x="10010583" y="3010508"/>
                  <a:ext cx="20016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5" name="Ink 44">
                  <a:extLst>
                    <a:ext uri="{FF2B5EF4-FFF2-40B4-BE49-F238E27FC236}">
                      <a16:creationId xmlns:a16="http://schemas.microsoft.com/office/drawing/2014/main" id="{3186BA73-06FC-40BA-A334-570F8AF4EFF9}"/>
                    </a:ext>
                  </a:extLst>
                </p14:cNvPr>
                <p14:cNvContentPartPr/>
                <p14:nvPr/>
              </p14:nvContentPartPr>
              <p14:xfrm>
                <a:off x="9318663" y="3988268"/>
                <a:ext cx="211680" cy="364320"/>
              </p14:xfrm>
            </p:contentPart>
          </mc:Choice>
          <mc:Fallback xmlns="">
            <p:pic>
              <p:nvPicPr>
                <p:cNvPr id="45" name="Ink 44">
                  <a:extLst>
                    <a:ext uri="{FF2B5EF4-FFF2-40B4-BE49-F238E27FC236}">
                      <a16:creationId xmlns:a16="http://schemas.microsoft.com/office/drawing/2014/main" id="{3186BA73-06FC-40BA-A334-570F8AF4EFF9}"/>
                    </a:ext>
                  </a:extLst>
                </p:cNvPr>
                <p:cNvPicPr/>
                <p:nvPr/>
              </p:nvPicPr>
              <p:blipFill>
                <a:blip r:embed="rId80"/>
                <a:stretch>
                  <a:fillRect/>
                </a:stretch>
              </p:blipFill>
              <p:spPr>
                <a:xfrm>
                  <a:off x="9310023" y="3979268"/>
                  <a:ext cx="22932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6" name="Ink 45">
                  <a:extLst>
                    <a:ext uri="{FF2B5EF4-FFF2-40B4-BE49-F238E27FC236}">
                      <a16:creationId xmlns:a16="http://schemas.microsoft.com/office/drawing/2014/main" id="{B8A658B6-EB76-46CB-83D9-55BFCCE18A53}"/>
                    </a:ext>
                  </a:extLst>
                </p14:cNvPr>
                <p14:cNvContentPartPr/>
                <p14:nvPr/>
              </p14:nvContentPartPr>
              <p14:xfrm>
                <a:off x="9626463" y="4081868"/>
                <a:ext cx="106920" cy="240840"/>
              </p14:xfrm>
            </p:contentPart>
          </mc:Choice>
          <mc:Fallback xmlns="">
            <p:pic>
              <p:nvPicPr>
                <p:cNvPr id="46" name="Ink 45">
                  <a:extLst>
                    <a:ext uri="{FF2B5EF4-FFF2-40B4-BE49-F238E27FC236}">
                      <a16:creationId xmlns:a16="http://schemas.microsoft.com/office/drawing/2014/main" id="{B8A658B6-EB76-46CB-83D9-55BFCCE18A53}"/>
                    </a:ext>
                  </a:extLst>
                </p:cNvPr>
                <p:cNvPicPr/>
                <p:nvPr/>
              </p:nvPicPr>
              <p:blipFill>
                <a:blip r:embed="rId82"/>
                <a:stretch>
                  <a:fillRect/>
                </a:stretch>
              </p:blipFill>
              <p:spPr>
                <a:xfrm>
                  <a:off x="9617463" y="4072868"/>
                  <a:ext cx="12456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7" name="Ink 46">
                  <a:extLst>
                    <a:ext uri="{FF2B5EF4-FFF2-40B4-BE49-F238E27FC236}">
                      <a16:creationId xmlns:a16="http://schemas.microsoft.com/office/drawing/2014/main" id="{6F8CF5C5-2D96-4248-B803-2A79CF902180}"/>
                    </a:ext>
                  </a:extLst>
                </p14:cNvPr>
                <p14:cNvContentPartPr/>
                <p14:nvPr/>
              </p14:nvContentPartPr>
              <p14:xfrm>
                <a:off x="9790983" y="4028588"/>
                <a:ext cx="29160" cy="242640"/>
              </p14:xfrm>
            </p:contentPart>
          </mc:Choice>
          <mc:Fallback xmlns="">
            <p:pic>
              <p:nvPicPr>
                <p:cNvPr id="47" name="Ink 46">
                  <a:extLst>
                    <a:ext uri="{FF2B5EF4-FFF2-40B4-BE49-F238E27FC236}">
                      <a16:creationId xmlns:a16="http://schemas.microsoft.com/office/drawing/2014/main" id="{6F8CF5C5-2D96-4248-B803-2A79CF902180}"/>
                    </a:ext>
                  </a:extLst>
                </p:cNvPr>
                <p:cNvPicPr/>
                <p:nvPr/>
              </p:nvPicPr>
              <p:blipFill>
                <a:blip r:embed="rId84"/>
                <a:stretch>
                  <a:fillRect/>
                </a:stretch>
              </p:blipFill>
              <p:spPr>
                <a:xfrm>
                  <a:off x="9782343" y="4019588"/>
                  <a:ext cx="4680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8" name="Ink 47">
                  <a:extLst>
                    <a:ext uri="{FF2B5EF4-FFF2-40B4-BE49-F238E27FC236}">
                      <a16:creationId xmlns:a16="http://schemas.microsoft.com/office/drawing/2014/main" id="{341990F6-3A55-40B9-88D3-73E343703A41}"/>
                    </a:ext>
                  </a:extLst>
                </p14:cNvPr>
                <p14:cNvContentPartPr/>
                <p14:nvPr/>
              </p14:nvContentPartPr>
              <p14:xfrm>
                <a:off x="9875583" y="3967388"/>
                <a:ext cx="189000" cy="277920"/>
              </p14:xfrm>
            </p:contentPart>
          </mc:Choice>
          <mc:Fallback xmlns="">
            <p:pic>
              <p:nvPicPr>
                <p:cNvPr id="48" name="Ink 47">
                  <a:extLst>
                    <a:ext uri="{FF2B5EF4-FFF2-40B4-BE49-F238E27FC236}">
                      <a16:creationId xmlns:a16="http://schemas.microsoft.com/office/drawing/2014/main" id="{341990F6-3A55-40B9-88D3-73E343703A41}"/>
                    </a:ext>
                  </a:extLst>
                </p:cNvPr>
                <p:cNvPicPr/>
                <p:nvPr/>
              </p:nvPicPr>
              <p:blipFill>
                <a:blip r:embed="rId86"/>
                <a:stretch>
                  <a:fillRect/>
                </a:stretch>
              </p:blipFill>
              <p:spPr>
                <a:xfrm>
                  <a:off x="9866583" y="3958388"/>
                  <a:ext cx="2066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a16="http://schemas.microsoft.com/office/drawing/2014/main" id="{F9E04585-CDC1-4A80-8BB4-E30EA39F8D56}"/>
                    </a:ext>
                  </a:extLst>
                </p14:cNvPr>
                <p14:cNvContentPartPr/>
                <p14:nvPr/>
              </p14:nvContentPartPr>
              <p14:xfrm>
                <a:off x="9949743" y="4036868"/>
                <a:ext cx="178920" cy="200880"/>
              </p14:xfrm>
            </p:contentPart>
          </mc:Choice>
          <mc:Fallback xmlns="">
            <p:pic>
              <p:nvPicPr>
                <p:cNvPr id="49" name="Ink 48">
                  <a:extLst>
                    <a:ext uri="{FF2B5EF4-FFF2-40B4-BE49-F238E27FC236}">
                      <a16:creationId xmlns:a16="http://schemas.microsoft.com/office/drawing/2014/main" id="{F9E04585-CDC1-4A80-8BB4-E30EA39F8D56}"/>
                    </a:ext>
                  </a:extLst>
                </p:cNvPr>
                <p:cNvPicPr/>
                <p:nvPr/>
              </p:nvPicPr>
              <p:blipFill>
                <a:blip r:embed="rId88"/>
                <a:stretch>
                  <a:fillRect/>
                </a:stretch>
              </p:blipFill>
              <p:spPr>
                <a:xfrm>
                  <a:off x="9940743" y="4027868"/>
                  <a:ext cx="196560" cy="218520"/>
                </a:xfrm>
                <a:prstGeom prst="rect">
                  <a:avLst/>
                </a:prstGeom>
              </p:spPr>
            </p:pic>
          </mc:Fallback>
        </mc:AlternateContent>
      </p:grpSp>
    </p:spTree>
    <p:extLst>
      <p:ext uri="{BB962C8B-B14F-4D97-AF65-F5344CB8AC3E}">
        <p14:creationId xmlns:p14="http://schemas.microsoft.com/office/powerpoint/2010/main" val="1041517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798C66-3488-4559-A50F-503157669C4C}"/>
              </a:ext>
            </a:extLst>
          </p:cNvPr>
          <p:cNvPicPr>
            <a:picLocks noChangeAspect="1"/>
          </p:cNvPicPr>
          <p:nvPr/>
        </p:nvPicPr>
        <p:blipFill>
          <a:blip r:embed="rId2"/>
          <a:stretch>
            <a:fillRect/>
          </a:stretch>
        </p:blipFill>
        <p:spPr>
          <a:xfrm>
            <a:off x="0" y="1202872"/>
            <a:ext cx="12192000" cy="1245064"/>
          </a:xfrm>
          <a:prstGeom prst="rect">
            <a:avLst/>
          </a:prstGeom>
        </p:spPr>
      </p:pic>
      <p:pic>
        <p:nvPicPr>
          <p:cNvPr id="7" name="Picture 6">
            <a:extLst>
              <a:ext uri="{FF2B5EF4-FFF2-40B4-BE49-F238E27FC236}">
                <a16:creationId xmlns:a16="http://schemas.microsoft.com/office/drawing/2014/main" id="{75A6E92C-6A6D-4515-926A-FC89D182E952}"/>
              </a:ext>
            </a:extLst>
          </p:cNvPr>
          <p:cNvPicPr>
            <a:picLocks noChangeAspect="1"/>
          </p:cNvPicPr>
          <p:nvPr/>
        </p:nvPicPr>
        <p:blipFill>
          <a:blip r:embed="rId3"/>
          <a:stretch>
            <a:fillRect/>
          </a:stretch>
        </p:blipFill>
        <p:spPr>
          <a:xfrm>
            <a:off x="1096966" y="4209757"/>
            <a:ext cx="10113142" cy="2206082"/>
          </a:xfrm>
          <a:prstGeom prst="rect">
            <a:avLst/>
          </a:prstGeom>
        </p:spPr>
      </p:pic>
      <p:sp>
        <p:nvSpPr>
          <p:cNvPr id="8" name="TextBox 7">
            <a:extLst>
              <a:ext uri="{FF2B5EF4-FFF2-40B4-BE49-F238E27FC236}">
                <a16:creationId xmlns:a16="http://schemas.microsoft.com/office/drawing/2014/main" id="{10865307-18DC-4C8B-A63A-A92C48055966}"/>
              </a:ext>
            </a:extLst>
          </p:cNvPr>
          <p:cNvSpPr txBox="1"/>
          <p:nvPr/>
        </p:nvSpPr>
        <p:spPr>
          <a:xfrm>
            <a:off x="266700" y="593272"/>
            <a:ext cx="14221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The Kernels</a:t>
            </a:r>
          </a:p>
        </p:txBody>
      </p:sp>
      <p:sp>
        <p:nvSpPr>
          <p:cNvPr id="10" name="TextBox 9">
            <a:extLst>
              <a:ext uri="{FF2B5EF4-FFF2-40B4-BE49-F238E27FC236}">
                <a16:creationId xmlns:a16="http://schemas.microsoft.com/office/drawing/2014/main" id="{FA796930-5683-4C5A-A4CB-147A56E50683}"/>
              </a:ext>
            </a:extLst>
          </p:cNvPr>
          <p:cNvSpPr txBox="1"/>
          <p:nvPr/>
        </p:nvSpPr>
        <p:spPr>
          <a:xfrm>
            <a:off x="914086" y="3695701"/>
            <a:ext cx="19720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The GRUB Menu</a:t>
            </a:r>
          </a:p>
        </p:txBody>
      </p:sp>
    </p:spTree>
    <p:extLst>
      <p:ext uri="{BB962C8B-B14F-4D97-AF65-F5344CB8AC3E}">
        <p14:creationId xmlns:p14="http://schemas.microsoft.com/office/powerpoint/2010/main" val="3638475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7E615-FC85-4604-BFA3-5A3009FAB4C3}"/>
              </a:ext>
            </a:extLst>
          </p:cNvPr>
          <p:cNvSpPr>
            <a:spLocks noGrp="1"/>
          </p:cNvSpPr>
          <p:nvPr>
            <p:ph type="title"/>
          </p:nvPr>
        </p:nvSpPr>
        <p:spPr/>
        <p:txBody>
          <a:bodyPr/>
          <a:lstStyle/>
          <a:p>
            <a:r>
              <a:rPr lang="en-US" dirty="0"/>
              <a:t>Windows Kernel</a:t>
            </a:r>
          </a:p>
        </p:txBody>
      </p:sp>
      <p:sp>
        <p:nvSpPr>
          <p:cNvPr id="3" name="Content Placeholder 2">
            <a:extLst>
              <a:ext uri="{FF2B5EF4-FFF2-40B4-BE49-F238E27FC236}">
                <a16:creationId xmlns:a16="http://schemas.microsoft.com/office/drawing/2014/main" id="{B246F38E-719E-4FAE-B77B-078A9BBCBC99}"/>
              </a:ext>
            </a:extLst>
          </p:cNvPr>
          <p:cNvSpPr>
            <a:spLocks noGrp="1"/>
          </p:cNvSpPr>
          <p:nvPr>
            <p:ph idx="1"/>
          </p:nvPr>
        </p:nvSpPr>
        <p:spPr/>
        <p:txBody>
          <a:bodyPr/>
          <a:lstStyle/>
          <a:p>
            <a:r>
              <a:rPr lang="en-US"/>
              <a:t>Winload.exe (Windows Boot Loader) is a small piece of software, called a system loader, that's started by BOOTMGR, the boot manager used in Windows 10, Windows 8, Windows 7, and Windows Vista operating systems.</a:t>
            </a:r>
          </a:p>
          <a:p>
            <a:endParaRPr lang="en-US"/>
          </a:p>
          <a:p>
            <a:r>
              <a:rPr lang="en-US"/>
              <a:t>The job of winload.exe is to load essential device drivers, as well as ntoskrnl.exe, a core part of Windows.</a:t>
            </a:r>
          </a:p>
          <a:p>
            <a:endParaRPr lang="en-US"/>
          </a:p>
          <a:p>
            <a:endParaRPr lang="en-US" dirty="0"/>
          </a:p>
        </p:txBody>
      </p:sp>
    </p:spTree>
    <p:extLst>
      <p:ext uri="{BB962C8B-B14F-4D97-AF65-F5344CB8AC3E}">
        <p14:creationId xmlns:p14="http://schemas.microsoft.com/office/powerpoint/2010/main" val="3162689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able&#10;&#10;Description automatically generated">
            <a:extLst>
              <a:ext uri="{FF2B5EF4-FFF2-40B4-BE49-F238E27FC236}">
                <a16:creationId xmlns:a16="http://schemas.microsoft.com/office/drawing/2014/main" id="{0BFFB500-9096-4203-AFF6-3A24D37E4F84}"/>
              </a:ext>
            </a:extLst>
          </p:cNvPr>
          <p:cNvPicPr>
            <a:picLocks noChangeAspect="1"/>
          </p:cNvPicPr>
          <p:nvPr/>
        </p:nvPicPr>
        <p:blipFill rotWithShape="1">
          <a:blip r:embed="rId2"/>
          <a:srcRect l="7539" r="36184" b="2"/>
          <a:stretch/>
        </p:blipFill>
        <p:spPr>
          <a:xfrm>
            <a:off x="643466" y="643467"/>
            <a:ext cx="5291667" cy="5571066"/>
          </a:xfrm>
          <a:prstGeom prst="rect">
            <a:avLst/>
          </a:prstGeom>
        </p:spPr>
      </p:pic>
      <p:pic>
        <p:nvPicPr>
          <p:cNvPr id="3" name="Picture 2" descr="Graphical user interface, application&#10;&#10;Description automatically generated">
            <a:extLst>
              <a:ext uri="{FF2B5EF4-FFF2-40B4-BE49-F238E27FC236}">
                <a16:creationId xmlns:a16="http://schemas.microsoft.com/office/drawing/2014/main" id="{8EC82EF0-06EC-4486-B066-435730ECAB93}"/>
              </a:ext>
            </a:extLst>
          </p:cNvPr>
          <p:cNvPicPr>
            <a:picLocks noChangeAspect="1"/>
          </p:cNvPicPr>
          <p:nvPr/>
        </p:nvPicPr>
        <p:blipFill rotWithShape="1">
          <a:blip r:embed="rId3"/>
          <a:srcRect l="1081" r="45490" b="-1"/>
          <a:stretch/>
        </p:blipFill>
        <p:spPr>
          <a:xfrm>
            <a:off x="6256867" y="643467"/>
            <a:ext cx="5291665" cy="5571066"/>
          </a:xfrm>
          <a:prstGeom prst="rect">
            <a:avLst/>
          </a:prstGeom>
        </p:spPr>
      </p:pic>
    </p:spTree>
    <p:extLst>
      <p:ext uri="{BB962C8B-B14F-4D97-AF65-F5344CB8AC3E}">
        <p14:creationId xmlns:p14="http://schemas.microsoft.com/office/powerpoint/2010/main" val="71884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11F16-12D5-4527-9320-18B8754CC3FE}"/>
              </a:ext>
            </a:extLst>
          </p:cNvPr>
          <p:cNvSpPr>
            <a:spLocks noGrp="1"/>
          </p:cNvSpPr>
          <p:nvPr>
            <p:ph type="title"/>
          </p:nvPr>
        </p:nvSpPr>
        <p:spPr/>
        <p:txBody>
          <a:bodyPr/>
          <a:lstStyle/>
          <a:p>
            <a:r>
              <a:rPr lang="en-US"/>
              <a:t>Hello to the OS</a:t>
            </a:r>
          </a:p>
        </p:txBody>
      </p:sp>
      <p:sp>
        <p:nvSpPr>
          <p:cNvPr id="3" name="Content Placeholder 2">
            <a:extLst>
              <a:ext uri="{FF2B5EF4-FFF2-40B4-BE49-F238E27FC236}">
                <a16:creationId xmlns:a16="http://schemas.microsoft.com/office/drawing/2014/main" id="{0B91C463-639D-4AF5-8B49-F25B1662E30A}"/>
              </a:ext>
            </a:extLst>
          </p:cNvPr>
          <p:cNvSpPr>
            <a:spLocks noGrp="1"/>
          </p:cNvSpPr>
          <p:nvPr>
            <p:ph idx="1"/>
          </p:nvPr>
        </p:nvSpPr>
        <p:spPr/>
        <p:txBody>
          <a:bodyPr>
            <a:normAutofit fontScale="92500" lnSpcReduction="20000"/>
          </a:bodyPr>
          <a:lstStyle/>
          <a:p>
            <a:r>
              <a:rPr lang="en-US"/>
              <a:t>A set of processes that you give you the experience you are used to</a:t>
            </a:r>
          </a:p>
          <a:p>
            <a:r>
              <a:rPr lang="en-US"/>
              <a:t>Licensed Oses</a:t>
            </a:r>
          </a:p>
          <a:p>
            <a:pPr lvl="1"/>
            <a:r>
              <a:rPr lang="en-US"/>
              <a:t>Windows</a:t>
            </a:r>
          </a:p>
          <a:p>
            <a:pPr lvl="2"/>
            <a:r>
              <a:rPr lang="en-US"/>
              <a:t>PS.  You can get an educational license as a student</a:t>
            </a:r>
          </a:p>
          <a:p>
            <a:pPr lvl="1"/>
            <a:r>
              <a:rPr lang="en-US"/>
              <a:t>Mac</a:t>
            </a:r>
          </a:p>
          <a:p>
            <a:pPr lvl="2"/>
            <a:r>
              <a:rPr lang="en-US"/>
              <a:t>And usually “locked” to running only on Apple hardware</a:t>
            </a:r>
          </a:p>
          <a:p>
            <a:pPr lvl="1"/>
            <a:r>
              <a:rPr lang="en-US"/>
              <a:t>RedHat linux</a:t>
            </a:r>
          </a:p>
          <a:p>
            <a:pPr lvl="2"/>
            <a:r>
              <a:rPr lang="en-US"/>
              <a:t>Enterprise level uber stable Linux - full paid development team</a:t>
            </a:r>
          </a:p>
          <a:p>
            <a:r>
              <a:rPr lang="en-US"/>
              <a:t>No license needed</a:t>
            </a:r>
          </a:p>
          <a:p>
            <a:pPr lvl="1"/>
            <a:r>
              <a:rPr lang="en-US"/>
              <a:t>Unix OSes</a:t>
            </a:r>
          </a:p>
          <a:p>
            <a:pPr lvl="1"/>
            <a:r>
              <a:rPr lang="en-US"/>
              <a:t>Linux Oses</a:t>
            </a:r>
          </a:p>
          <a:p>
            <a:pPr lvl="1"/>
            <a:r>
              <a:rPr lang="en-US"/>
              <a:t>These are usually referred to as distributions</a:t>
            </a:r>
          </a:p>
        </p:txBody>
      </p:sp>
    </p:spTree>
    <p:extLst>
      <p:ext uri="{BB962C8B-B14F-4D97-AF65-F5344CB8AC3E}">
        <p14:creationId xmlns:p14="http://schemas.microsoft.com/office/powerpoint/2010/main" val="1220068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233</TotalTime>
  <Words>2739</Words>
  <Application>Microsoft Office PowerPoint</Application>
  <PresentationFormat>Widescreen</PresentationFormat>
  <Paragraphs>337</Paragraphs>
  <Slides>48</Slides>
  <Notes>11</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1_Ion</vt:lpstr>
      <vt:lpstr>Week 07</vt:lpstr>
      <vt:lpstr>Updates</vt:lpstr>
      <vt:lpstr>Notes from last time</vt:lpstr>
      <vt:lpstr>Kernels</vt:lpstr>
      <vt:lpstr>Linux Kernel</vt:lpstr>
      <vt:lpstr>PowerPoint Presentation</vt:lpstr>
      <vt:lpstr>Windows Kernel</vt:lpstr>
      <vt:lpstr>PowerPoint Presentation</vt:lpstr>
      <vt:lpstr>Hello to the OS</vt:lpstr>
      <vt:lpstr>Virtualizing the Machine</vt:lpstr>
      <vt:lpstr>The idea</vt:lpstr>
      <vt:lpstr>Definition of a VM</vt:lpstr>
      <vt:lpstr>Needs</vt:lpstr>
      <vt:lpstr>Check for Virtualization Support</vt:lpstr>
      <vt:lpstr>VirtualBox</vt:lpstr>
      <vt:lpstr>Creating a virtual machine</vt:lpstr>
      <vt:lpstr>Installing a VM</vt:lpstr>
      <vt:lpstr>Note: VM vs Real World</vt:lpstr>
      <vt:lpstr>What does it mean to create bootable media?</vt:lpstr>
      <vt:lpstr>Where do I get an iso?</vt:lpstr>
      <vt:lpstr>Installing a VM</vt:lpstr>
      <vt:lpstr>What’s happening on first boot?</vt:lpstr>
      <vt:lpstr>Problem &amp; Solution</vt:lpstr>
      <vt:lpstr>More on virtual machines</vt:lpstr>
      <vt:lpstr>Notes on PopOS</vt:lpstr>
      <vt:lpstr>Creating a bootable USB</vt:lpstr>
      <vt:lpstr>QUIZ TODAY (10/7)</vt:lpstr>
      <vt:lpstr>Questions I missed in chat</vt:lpstr>
      <vt:lpstr>PowerPoint Presentation</vt:lpstr>
      <vt:lpstr>PowerPoint Presentation</vt:lpstr>
      <vt:lpstr>Using `git pull`</vt:lpstr>
      <vt:lpstr>Picture perfect example</vt:lpstr>
      <vt:lpstr>Patch up slide order for weekend</vt:lpstr>
      <vt:lpstr>Data on a Disk</vt:lpstr>
      <vt:lpstr>The idea</vt:lpstr>
      <vt:lpstr>How Data Works</vt:lpstr>
      <vt:lpstr>Blocks &amp; sectors </vt:lpstr>
      <vt:lpstr>Filesystem</vt:lpstr>
      <vt:lpstr>inodes</vt:lpstr>
      <vt:lpstr>inodes</vt:lpstr>
      <vt:lpstr>inodes vs blocks</vt:lpstr>
      <vt:lpstr>Linking</vt:lpstr>
      <vt:lpstr>Linux - creating links</vt:lpstr>
      <vt:lpstr>Windows – Shortcuts &amp; Links</vt:lpstr>
      <vt:lpstr>Disks</vt:lpstr>
      <vt:lpstr>What a disk needs to store data</vt:lpstr>
      <vt:lpstr>Partitions</vt:lpstr>
      <vt:lpstr>How many partitions?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07</dc:title>
  <dc:creator>Duncan, Kayleigh Elizabeth</dc:creator>
  <cp:lastModifiedBy>Duncan, Kayleigh Elizabeth</cp:lastModifiedBy>
  <cp:revision>2</cp:revision>
  <dcterms:created xsi:type="dcterms:W3CDTF">2020-10-08T01:53:40Z</dcterms:created>
  <dcterms:modified xsi:type="dcterms:W3CDTF">2021-12-10T21:21:27Z</dcterms:modified>
</cp:coreProperties>
</file>